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9" r:id="rId3"/>
    <p:sldId id="262" r:id="rId4"/>
    <p:sldId id="260" r:id="rId5"/>
    <p:sldId id="261" r:id="rId6"/>
    <p:sldId id="263" r:id="rId7"/>
    <p:sldId id="268" r:id="rId8"/>
    <p:sldId id="266" r:id="rId9"/>
    <p:sldId id="264" r:id="rId10"/>
    <p:sldId id="258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27C39-D4F2-4924-80C5-F2C182D453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D327BB-91BA-4875-B6E6-274D75FADC87}">
      <dgm:prSet phldrT="[Text]"/>
      <dgm:spPr/>
      <dgm:t>
        <a:bodyPr/>
        <a:lstStyle/>
        <a:p>
          <a:r>
            <a:rPr lang="en-US" dirty="0" smtClean="0"/>
            <a:t>14 zones</a:t>
          </a:r>
          <a:endParaRPr lang="en-US" dirty="0"/>
        </a:p>
      </dgm:t>
    </dgm:pt>
    <dgm:pt modelId="{E75D1693-6D85-4CF2-B05C-8622F7BFEF96}" type="parTrans" cxnId="{FD35A1DF-FEF6-4937-B4E2-E9DF45BDAA33}">
      <dgm:prSet/>
      <dgm:spPr/>
      <dgm:t>
        <a:bodyPr/>
        <a:lstStyle/>
        <a:p>
          <a:endParaRPr lang="en-US"/>
        </a:p>
      </dgm:t>
    </dgm:pt>
    <dgm:pt modelId="{6D2E4BA2-937E-41FC-A143-ADC06634984C}" type="sibTrans" cxnId="{FD35A1DF-FEF6-4937-B4E2-E9DF45BDAA33}">
      <dgm:prSet/>
      <dgm:spPr/>
      <dgm:t>
        <a:bodyPr/>
        <a:lstStyle/>
        <a:p>
          <a:endParaRPr lang="en-US"/>
        </a:p>
      </dgm:t>
    </dgm:pt>
    <dgm:pt modelId="{2BA38BB5-654F-4264-B48D-3CFE0E3BE7BD}">
      <dgm:prSet phldrT="[Text]"/>
      <dgm:spPr/>
      <dgm:t>
        <a:bodyPr/>
        <a:lstStyle/>
        <a:p>
          <a:r>
            <a:rPr lang="en-US" dirty="0" smtClean="0"/>
            <a:t>1,300 households</a:t>
          </a:r>
          <a:endParaRPr lang="en-US" dirty="0"/>
        </a:p>
      </dgm:t>
    </dgm:pt>
    <dgm:pt modelId="{E10DA96A-DE2A-4BCC-ADAE-2FA7F2EFCC04}" type="parTrans" cxnId="{57BD5CB8-6B33-4189-8571-4E0C0F5EA933}">
      <dgm:prSet/>
      <dgm:spPr/>
      <dgm:t>
        <a:bodyPr/>
        <a:lstStyle/>
        <a:p>
          <a:endParaRPr lang="en-US"/>
        </a:p>
      </dgm:t>
    </dgm:pt>
    <dgm:pt modelId="{545B6B45-18CC-4EE1-9A23-9CDB13175590}" type="sibTrans" cxnId="{57BD5CB8-6B33-4189-8571-4E0C0F5EA933}">
      <dgm:prSet/>
      <dgm:spPr/>
      <dgm:t>
        <a:bodyPr/>
        <a:lstStyle/>
        <a:p>
          <a:endParaRPr lang="en-US"/>
        </a:p>
      </dgm:t>
    </dgm:pt>
    <dgm:pt modelId="{42D42F6B-40C3-4216-BB93-B1474D39B382}">
      <dgm:prSet phldrT="[Text]"/>
      <dgm:spPr/>
      <dgm:t>
        <a:bodyPr/>
        <a:lstStyle/>
        <a:p>
          <a:r>
            <a:rPr lang="en-US" dirty="0" smtClean="0"/>
            <a:t>2,400 permits</a:t>
          </a:r>
          <a:endParaRPr lang="en-US" dirty="0"/>
        </a:p>
      </dgm:t>
    </dgm:pt>
    <dgm:pt modelId="{057F2164-4C6D-41CE-BA1F-23647F3BE1FE}" type="parTrans" cxnId="{29E2C632-8412-4642-B5E3-B15FC3C662E8}">
      <dgm:prSet/>
      <dgm:spPr/>
      <dgm:t>
        <a:bodyPr/>
        <a:lstStyle/>
        <a:p>
          <a:endParaRPr lang="en-US"/>
        </a:p>
      </dgm:t>
    </dgm:pt>
    <dgm:pt modelId="{1DDE1364-E673-4B7D-9F67-719F36EF01D5}" type="sibTrans" cxnId="{29E2C632-8412-4642-B5E3-B15FC3C662E8}">
      <dgm:prSet/>
      <dgm:spPr/>
      <dgm:t>
        <a:bodyPr/>
        <a:lstStyle/>
        <a:p>
          <a:endParaRPr lang="en-US"/>
        </a:p>
      </dgm:t>
    </dgm:pt>
    <dgm:pt modelId="{6DA47250-4300-416E-9A58-D5A49D7758F0}" type="pres">
      <dgm:prSet presAssocID="{29127C39-D4F2-4924-80C5-F2C182D4538E}" presName="CompostProcess" presStyleCnt="0">
        <dgm:presLayoutVars>
          <dgm:dir/>
          <dgm:resizeHandles val="exact"/>
        </dgm:presLayoutVars>
      </dgm:prSet>
      <dgm:spPr/>
    </dgm:pt>
    <dgm:pt modelId="{54CD691E-F6C2-4FA8-9B27-1E8B4B174202}" type="pres">
      <dgm:prSet presAssocID="{29127C39-D4F2-4924-80C5-F2C182D4538E}" presName="arrow" presStyleLbl="bgShp" presStyleIdx="0" presStyleCnt="1" custLinFactNeighborX="0" custLinFactNeighborY="-93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6B762E-E9E3-4C7C-A967-44FAD02497FE}" type="pres">
      <dgm:prSet presAssocID="{29127C39-D4F2-4924-80C5-F2C182D4538E}" presName="linearProcess" presStyleCnt="0"/>
      <dgm:spPr/>
    </dgm:pt>
    <dgm:pt modelId="{3F0B7DB4-9D96-40C4-A474-C03DEC3B7DFD}" type="pres">
      <dgm:prSet presAssocID="{FFD327BB-91BA-4875-B6E6-274D75FADC8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29904-05BF-43C3-99A6-2225CAECE9BF}" type="pres">
      <dgm:prSet presAssocID="{6D2E4BA2-937E-41FC-A143-ADC06634984C}" presName="sibTrans" presStyleCnt="0"/>
      <dgm:spPr/>
    </dgm:pt>
    <dgm:pt modelId="{9C309DAD-E625-45ED-B966-A02739A440A7}" type="pres">
      <dgm:prSet presAssocID="{2BA38BB5-654F-4264-B48D-3CFE0E3BE7B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2B392-8707-4057-B3C8-984A677CC884}" type="pres">
      <dgm:prSet presAssocID="{545B6B45-18CC-4EE1-9A23-9CDB13175590}" presName="sibTrans" presStyleCnt="0"/>
      <dgm:spPr/>
    </dgm:pt>
    <dgm:pt modelId="{E907EFB0-CC95-4661-9C9C-CABE6C82BA01}" type="pres">
      <dgm:prSet presAssocID="{42D42F6B-40C3-4216-BB93-B1474D39B3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26A85-E8E0-4B7A-99CA-1C4AADC9DC67}" type="presOf" srcId="{FFD327BB-91BA-4875-B6E6-274D75FADC87}" destId="{3F0B7DB4-9D96-40C4-A474-C03DEC3B7DFD}" srcOrd="0" destOrd="0" presId="urn:microsoft.com/office/officeart/2005/8/layout/hProcess9"/>
    <dgm:cxn modelId="{FD35A1DF-FEF6-4937-B4E2-E9DF45BDAA33}" srcId="{29127C39-D4F2-4924-80C5-F2C182D4538E}" destId="{FFD327BB-91BA-4875-B6E6-274D75FADC87}" srcOrd="0" destOrd="0" parTransId="{E75D1693-6D85-4CF2-B05C-8622F7BFEF96}" sibTransId="{6D2E4BA2-937E-41FC-A143-ADC06634984C}"/>
    <dgm:cxn modelId="{B3C5865B-B1F6-4DEC-8749-F8E4B97F3B32}" type="presOf" srcId="{42D42F6B-40C3-4216-BB93-B1474D39B382}" destId="{E907EFB0-CC95-4661-9C9C-CABE6C82BA01}" srcOrd="0" destOrd="0" presId="urn:microsoft.com/office/officeart/2005/8/layout/hProcess9"/>
    <dgm:cxn modelId="{57BD5CB8-6B33-4189-8571-4E0C0F5EA933}" srcId="{29127C39-D4F2-4924-80C5-F2C182D4538E}" destId="{2BA38BB5-654F-4264-B48D-3CFE0E3BE7BD}" srcOrd="1" destOrd="0" parTransId="{E10DA96A-DE2A-4BCC-ADAE-2FA7F2EFCC04}" sibTransId="{545B6B45-18CC-4EE1-9A23-9CDB13175590}"/>
    <dgm:cxn modelId="{2A377A96-236B-4292-9B3B-6AACD6E7410E}" type="presOf" srcId="{2BA38BB5-654F-4264-B48D-3CFE0E3BE7BD}" destId="{9C309DAD-E625-45ED-B966-A02739A440A7}" srcOrd="0" destOrd="0" presId="urn:microsoft.com/office/officeart/2005/8/layout/hProcess9"/>
    <dgm:cxn modelId="{29E2C632-8412-4642-B5E3-B15FC3C662E8}" srcId="{29127C39-D4F2-4924-80C5-F2C182D4538E}" destId="{42D42F6B-40C3-4216-BB93-B1474D39B382}" srcOrd="2" destOrd="0" parTransId="{057F2164-4C6D-41CE-BA1F-23647F3BE1FE}" sibTransId="{1DDE1364-E673-4B7D-9F67-719F36EF01D5}"/>
    <dgm:cxn modelId="{C754F5F3-F3E1-4F77-BDDF-76F23DDE6A7C}" type="presOf" srcId="{29127C39-D4F2-4924-80C5-F2C182D4538E}" destId="{6DA47250-4300-416E-9A58-D5A49D7758F0}" srcOrd="0" destOrd="0" presId="urn:microsoft.com/office/officeart/2005/8/layout/hProcess9"/>
    <dgm:cxn modelId="{43A20B2F-4954-4D3E-B150-429CD9F86A53}" type="presParOf" srcId="{6DA47250-4300-416E-9A58-D5A49D7758F0}" destId="{54CD691E-F6C2-4FA8-9B27-1E8B4B174202}" srcOrd="0" destOrd="0" presId="urn:microsoft.com/office/officeart/2005/8/layout/hProcess9"/>
    <dgm:cxn modelId="{68A6F1E8-9511-4B7A-B192-311D3D650257}" type="presParOf" srcId="{6DA47250-4300-416E-9A58-D5A49D7758F0}" destId="{646B762E-E9E3-4C7C-A967-44FAD02497FE}" srcOrd="1" destOrd="0" presId="urn:microsoft.com/office/officeart/2005/8/layout/hProcess9"/>
    <dgm:cxn modelId="{EF4E68C4-C0F6-4D40-BD34-40023330C4A0}" type="presParOf" srcId="{646B762E-E9E3-4C7C-A967-44FAD02497FE}" destId="{3F0B7DB4-9D96-40C4-A474-C03DEC3B7DFD}" srcOrd="0" destOrd="0" presId="urn:microsoft.com/office/officeart/2005/8/layout/hProcess9"/>
    <dgm:cxn modelId="{ED7AE7C2-6AA0-4A93-BB73-28F37263DCCC}" type="presParOf" srcId="{646B762E-E9E3-4C7C-A967-44FAD02497FE}" destId="{DF329904-05BF-43C3-99A6-2225CAECE9BF}" srcOrd="1" destOrd="0" presId="urn:microsoft.com/office/officeart/2005/8/layout/hProcess9"/>
    <dgm:cxn modelId="{DB9B4DE0-D21D-45E8-AD15-823D15DC5174}" type="presParOf" srcId="{646B762E-E9E3-4C7C-A967-44FAD02497FE}" destId="{9C309DAD-E625-45ED-B966-A02739A440A7}" srcOrd="2" destOrd="0" presId="urn:microsoft.com/office/officeart/2005/8/layout/hProcess9"/>
    <dgm:cxn modelId="{05D5884C-A538-47D5-BF8C-390D1928E629}" type="presParOf" srcId="{646B762E-E9E3-4C7C-A967-44FAD02497FE}" destId="{9C82B392-8707-4057-B3C8-984A677CC884}" srcOrd="3" destOrd="0" presId="urn:microsoft.com/office/officeart/2005/8/layout/hProcess9"/>
    <dgm:cxn modelId="{95424116-602C-4C7E-B0D3-05D318916CA0}" type="presParOf" srcId="{646B762E-E9E3-4C7C-A967-44FAD02497FE}" destId="{E907EFB0-CC95-4661-9C9C-CABE6C82BA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127C39-D4F2-4924-80C5-F2C182D4538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FD327BB-91BA-4875-B6E6-274D75FADC87}">
      <dgm:prSet phldrT="[Text]"/>
      <dgm:spPr/>
      <dgm:t>
        <a:bodyPr/>
        <a:lstStyle/>
        <a:p>
          <a:r>
            <a:rPr lang="en-US" dirty="0" smtClean="0"/>
            <a:t>15 zones</a:t>
          </a:r>
          <a:endParaRPr lang="en-US" dirty="0"/>
        </a:p>
      </dgm:t>
    </dgm:pt>
    <dgm:pt modelId="{E75D1693-6D85-4CF2-B05C-8622F7BFEF96}" type="parTrans" cxnId="{FD35A1DF-FEF6-4937-B4E2-E9DF45BDAA33}">
      <dgm:prSet/>
      <dgm:spPr/>
      <dgm:t>
        <a:bodyPr/>
        <a:lstStyle/>
        <a:p>
          <a:endParaRPr lang="en-US"/>
        </a:p>
      </dgm:t>
    </dgm:pt>
    <dgm:pt modelId="{6D2E4BA2-937E-41FC-A143-ADC06634984C}" type="sibTrans" cxnId="{FD35A1DF-FEF6-4937-B4E2-E9DF45BDAA33}">
      <dgm:prSet/>
      <dgm:spPr/>
      <dgm:t>
        <a:bodyPr/>
        <a:lstStyle/>
        <a:p>
          <a:endParaRPr lang="en-US"/>
        </a:p>
      </dgm:t>
    </dgm:pt>
    <dgm:pt modelId="{2BA38BB5-654F-4264-B48D-3CFE0E3BE7BD}">
      <dgm:prSet phldrT="[Text]"/>
      <dgm:spPr/>
      <dgm:t>
        <a:bodyPr/>
        <a:lstStyle/>
        <a:p>
          <a:r>
            <a:rPr lang="en-US" dirty="0" smtClean="0"/>
            <a:t>2,100 households</a:t>
          </a:r>
          <a:endParaRPr lang="en-US" dirty="0"/>
        </a:p>
      </dgm:t>
    </dgm:pt>
    <dgm:pt modelId="{E10DA96A-DE2A-4BCC-ADAE-2FA7F2EFCC04}" type="parTrans" cxnId="{57BD5CB8-6B33-4189-8571-4E0C0F5EA933}">
      <dgm:prSet/>
      <dgm:spPr/>
      <dgm:t>
        <a:bodyPr/>
        <a:lstStyle/>
        <a:p>
          <a:endParaRPr lang="en-US"/>
        </a:p>
      </dgm:t>
    </dgm:pt>
    <dgm:pt modelId="{545B6B45-18CC-4EE1-9A23-9CDB13175590}" type="sibTrans" cxnId="{57BD5CB8-6B33-4189-8571-4E0C0F5EA933}">
      <dgm:prSet/>
      <dgm:spPr/>
      <dgm:t>
        <a:bodyPr/>
        <a:lstStyle/>
        <a:p>
          <a:endParaRPr lang="en-US"/>
        </a:p>
      </dgm:t>
    </dgm:pt>
    <dgm:pt modelId="{42D42F6B-40C3-4216-BB93-B1474D39B382}">
      <dgm:prSet phldrT="[Text]"/>
      <dgm:spPr/>
      <dgm:t>
        <a:bodyPr/>
        <a:lstStyle/>
        <a:p>
          <a:r>
            <a:rPr lang="en-US" dirty="0" smtClean="0"/>
            <a:t>4,100 permits</a:t>
          </a:r>
          <a:endParaRPr lang="en-US" dirty="0"/>
        </a:p>
      </dgm:t>
    </dgm:pt>
    <dgm:pt modelId="{057F2164-4C6D-41CE-BA1F-23647F3BE1FE}" type="parTrans" cxnId="{29E2C632-8412-4642-B5E3-B15FC3C662E8}">
      <dgm:prSet/>
      <dgm:spPr/>
      <dgm:t>
        <a:bodyPr/>
        <a:lstStyle/>
        <a:p>
          <a:endParaRPr lang="en-US"/>
        </a:p>
      </dgm:t>
    </dgm:pt>
    <dgm:pt modelId="{1DDE1364-E673-4B7D-9F67-719F36EF01D5}" type="sibTrans" cxnId="{29E2C632-8412-4642-B5E3-B15FC3C662E8}">
      <dgm:prSet/>
      <dgm:spPr/>
      <dgm:t>
        <a:bodyPr/>
        <a:lstStyle/>
        <a:p>
          <a:endParaRPr lang="en-US"/>
        </a:p>
      </dgm:t>
    </dgm:pt>
    <dgm:pt modelId="{6DA47250-4300-416E-9A58-D5A49D7758F0}" type="pres">
      <dgm:prSet presAssocID="{29127C39-D4F2-4924-80C5-F2C182D4538E}" presName="CompostProcess" presStyleCnt="0">
        <dgm:presLayoutVars>
          <dgm:dir/>
          <dgm:resizeHandles val="exact"/>
        </dgm:presLayoutVars>
      </dgm:prSet>
      <dgm:spPr/>
    </dgm:pt>
    <dgm:pt modelId="{54CD691E-F6C2-4FA8-9B27-1E8B4B174202}" type="pres">
      <dgm:prSet presAssocID="{29127C39-D4F2-4924-80C5-F2C182D4538E}" presName="arrow" presStyleLbl="bgShp" presStyleIdx="0" presStyleCnt="1" custLinFactNeighborX="0" custLinFactNeighborY="-934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46B762E-E9E3-4C7C-A967-44FAD02497FE}" type="pres">
      <dgm:prSet presAssocID="{29127C39-D4F2-4924-80C5-F2C182D4538E}" presName="linearProcess" presStyleCnt="0"/>
      <dgm:spPr/>
    </dgm:pt>
    <dgm:pt modelId="{3F0B7DB4-9D96-40C4-A474-C03DEC3B7DFD}" type="pres">
      <dgm:prSet presAssocID="{FFD327BB-91BA-4875-B6E6-274D75FADC8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29904-05BF-43C3-99A6-2225CAECE9BF}" type="pres">
      <dgm:prSet presAssocID="{6D2E4BA2-937E-41FC-A143-ADC06634984C}" presName="sibTrans" presStyleCnt="0"/>
      <dgm:spPr/>
    </dgm:pt>
    <dgm:pt modelId="{9C309DAD-E625-45ED-B966-A02739A440A7}" type="pres">
      <dgm:prSet presAssocID="{2BA38BB5-654F-4264-B48D-3CFE0E3BE7B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82B392-8707-4057-B3C8-984A677CC884}" type="pres">
      <dgm:prSet presAssocID="{545B6B45-18CC-4EE1-9A23-9CDB13175590}" presName="sibTrans" presStyleCnt="0"/>
      <dgm:spPr/>
    </dgm:pt>
    <dgm:pt modelId="{E907EFB0-CC95-4661-9C9C-CABE6C82BA01}" type="pres">
      <dgm:prSet presAssocID="{42D42F6B-40C3-4216-BB93-B1474D39B382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126A85-E8E0-4B7A-99CA-1C4AADC9DC67}" type="presOf" srcId="{FFD327BB-91BA-4875-B6E6-274D75FADC87}" destId="{3F0B7DB4-9D96-40C4-A474-C03DEC3B7DFD}" srcOrd="0" destOrd="0" presId="urn:microsoft.com/office/officeart/2005/8/layout/hProcess9"/>
    <dgm:cxn modelId="{FD35A1DF-FEF6-4937-B4E2-E9DF45BDAA33}" srcId="{29127C39-D4F2-4924-80C5-F2C182D4538E}" destId="{FFD327BB-91BA-4875-B6E6-274D75FADC87}" srcOrd="0" destOrd="0" parTransId="{E75D1693-6D85-4CF2-B05C-8622F7BFEF96}" sibTransId="{6D2E4BA2-937E-41FC-A143-ADC06634984C}"/>
    <dgm:cxn modelId="{B3C5865B-B1F6-4DEC-8749-F8E4B97F3B32}" type="presOf" srcId="{42D42F6B-40C3-4216-BB93-B1474D39B382}" destId="{E907EFB0-CC95-4661-9C9C-CABE6C82BA01}" srcOrd="0" destOrd="0" presId="urn:microsoft.com/office/officeart/2005/8/layout/hProcess9"/>
    <dgm:cxn modelId="{57BD5CB8-6B33-4189-8571-4E0C0F5EA933}" srcId="{29127C39-D4F2-4924-80C5-F2C182D4538E}" destId="{2BA38BB5-654F-4264-B48D-3CFE0E3BE7BD}" srcOrd="1" destOrd="0" parTransId="{E10DA96A-DE2A-4BCC-ADAE-2FA7F2EFCC04}" sibTransId="{545B6B45-18CC-4EE1-9A23-9CDB13175590}"/>
    <dgm:cxn modelId="{2A377A96-236B-4292-9B3B-6AACD6E7410E}" type="presOf" srcId="{2BA38BB5-654F-4264-B48D-3CFE0E3BE7BD}" destId="{9C309DAD-E625-45ED-B966-A02739A440A7}" srcOrd="0" destOrd="0" presId="urn:microsoft.com/office/officeart/2005/8/layout/hProcess9"/>
    <dgm:cxn modelId="{29E2C632-8412-4642-B5E3-B15FC3C662E8}" srcId="{29127C39-D4F2-4924-80C5-F2C182D4538E}" destId="{42D42F6B-40C3-4216-BB93-B1474D39B382}" srcOrd="2" destOrd="0" parTransId="{057F2164-4C6D-41CE-BA1F-23647F3BE1FE}" sibTransId="{1DDE1364-E673-4B7D-9F67-719F36EF01D5}"/>
    <dgm:cxn modelId="{C754F5F3-F3E1-4F77-BDDF-76F23DDE6A7C}" type="presOf" srcId="{29127C39-D4F2-4924-80C5-F2C182D4538E}" destId="{6DA47250-4300-416E-9A58-D5A49D7758F0}" srcOrd="0" destOrd="0" presId="urn:microsoft.com/office/officeart/2005/8/layout/hProcess9"/>
    <dgm:cxn modelId="{43A20B2F-4954-4D3E-B150-429CD9F86A53}" type="presParOf" srcId="{6DA47250-4300-416E-9A58-D5A49D7758F0}" destId="{54CD691E-F6C2-4FA8-9B27-1E8B4B174202}" srcOrd="0" destOrd="0" presId="urn:microsoft.com/office/officeart/2005/8/layout/hProcess9"/>
    <dgm:cxn modelId="{68A6F1E8-9511-4B7A-B192-311D3D650257}" type="presParOf" srcId="{6DA47250-4300-416E-9A58-D5A49D7758F0}" destId="{646B762E-E9E3-4C7C-A967-44FAD02497FE}" srcOrd="1" destOrd="0" presId="urn:microsoft.com/office/officeart/2005/8/layout/hProcess9"/>
    <dgm:cxn modelId="{EF4E68C4-C0F6-4D40-BD34-40023330C4A0}" type="presParOf" srcId="{646B762E-E9E3-4C7C-A967-44FAD02497FE}" destId="{3F0B7DB4-9D96-40C4-A474-C03DEC3B7DFD}" srcOrd="0" destOrd="0" presId="urn:microsoft.com/office/officeart/2005/8/layout/hProcess9"/>
    <dgm:cxn modelId="{ED7AE7C2-6AA0-4A93-BB73-28F37263DCCC}" type="presParOf" srcId="{646B762E-E9E3-4C7C-A967-44FAD02497FE}" destId="{DF329904-05BF-43C3-99A6-2225CAECE9BF}" srcOrd="1" destOrd="0" presId="urn:microsoft.com/office/officeart/2005/8/layout/hProcess9"/>
    <dgm:cxn modelId="{DB9B4DE0-D21D-45E8-AD15-823D15DC5174}" type="presParOf" srcId="{646B762E-E9E3-4C7C-A967-44FAD02497FE}" destId="{9C309DAD-E625-45ED-B966-A02739A440A7}" srcOrd="2" destOrd="0" presId="urn:microsoft.com/office/officeart/2005/8/layout/hProcess9"/>
    <dgm:cxn modelId="{05D5884C-A538-47D5-BF8C-390D1928E629}" type="presParOf" srcId="{646B762E-E9E3-4C7C-A967-44FAD02497FE}" destId="{9C82B392-8707-4057-B3C8-984A677CC884}" srcOrd="3" destOrd="0" presId="urn:microsoft.com/office/officeart/2005/8/layout/hProcess9"/>
    <dgm:cxn modelId="{95424116-602C-4C7E-B0D3-05D318916CA0}" type="presParOf" srcId="{646B762E-E9E3-4C7C-A967-44FAD02497FE}" destId="{E907EFB0-CC95-4661-9C9C-CABE6C82BA0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F2B83-42D2-4C2F-AC5E-07E41CE9225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16D1D3-BAF4-4DF5-9109-F3B3EC3CE050}">
      <dgm:prSet phldrT="[Text]"/>
      <dgm:spPr/>
      <dgm:t>
        <a:bodyPr/>
        <a:lstStyle/>
        <a:p>
          <a:r>
            <a:rPr lang="en-US" dirty="0" smtClean="0"/>
            <a:t>Implementation</a:t>
          </a:r>
          <a:endParaRPr lang="en-US" dirty="0"/>
        </a:p>
      </dgm:t>
    </dgm:pt>
    <dgm:pt modelId="{FE5EFF2F-1440-4372-9F07-A39B497D25B1}" type="parTrans" cxnId="{0F8EF35E-55A6-49F2-8213-1561E347F38C}">
      <dgm:prSet/>
      <dgm:spPr/>
      <dgm:t>
        <a:bodyPr/>
        <a:lstStyle/>
        <a:p>
          <a:endParaRPr lang="en-US"/>
        </a:p>
      </dgm:t>
    </dgm:pt>
    <dgm:pt modelId="{BCBF31C5-7F72-4493-A5A3-C471A4D2D0CA}" type="sibTrans" cxnId="{0F8EF35E-55A6-49F2-8213-1561E347F38C}">
      <dgm:prSet/>
      <dgm:spPr/>
      <dgm:t>
        <a:bodyPr/>
        <a:lstStyle/>
        <a:p>
          <a:endParaRPr lang="en-US"/>
        </a:p>
      </dgm:t>
    </dgm:pt>
    <dgm:pt modelId="{2A0E0642-22BB-4288-BCD9-506A3B65376E}">
      <dgm:prSet phldrT="[Text]"/>
      <dgm:spPr/>
      <dgm:t>
        <a:bodyPr/>
        <a:lstStyle/>
        <a:p>
          <a:r>
            <a:rPr lang="en-US" dirty="0" smtClean="0"/>
            <a:t>Most cities require occupancy studies</a:t>
          </a:r>
          <a:endParaRPr lang="en-US" dirty="0"/>
        </a:p>
      </dgm:t>
    </dgm:pt>
    <dgm:pt modelId="{7AE5B42E-F7C5-44BF-9B66-CEA5DC6EF12A}" type="parTrans" cxnId="{FFF2017D-9D83-430D-9AC8-CF90B0193593}">
      <dgm:prSet/>
      <dgm:spPr/>
      <dgm:t>
        <a:bodyPr/>
        <a:lstStyle/>
        <a:p>
          <a:endParaRPr lang="en-US"/>
        </a:p>
      </dgm:t>
    </dgm:pt>
    <dgm:pt modelId="{69C52E8A-7910-4201-A53D-907B91498F22}" type="sibTrans" cxnId="{FFF2017D-9D83-430D-9AC8-CF90B0193593}">
      <dgm:prSet/>
      <dgm:spPr/>
      <dgm:t>
        <a:bodyPr/>
        <a:lstStyle/>
        <a:p>
          <a:endParaRPr lang="en-US"/>
        </a:p>
      </dgm:t>
    </dgm:pt>
    <dgm:pt modelId="{00D9F7E3-6BA0-4D16-BFC4-4FF92D6A942C}">
      <dgm:prSet phldrT="[Text]"/>
      <dgm:spPr/>
      <dgm:t>
        <a:bodyPr/>
        <a:lstStyle/>
        <a:p>
          <a:r>
            <a:rPr lang="en-US" dirty="0" smtClean="0"/>
            <a:t>Community meetings common</a:t>
          </a:r>
          <a:endParaRPr lang="en-US" dirty="0"/>
        </a:p>
      </dgm:t>
    </dgm:pt>
    <dgm:pt modelId="{ACFFEC0D-AC45-487D-AF70-C46DE98D553B}" type="parTrans" cxnId="{A6163251-5DA5-4234-899D-5C81427E5089}">
      <dgm:prSet/>
      <dgm:spPr/>
      <dgm:t>
        <a:bodyPr/>
        <a:lstStyle/>
        <a:p>
          <a:endParaRPr lang="en-US"/>
        </a:p>
      </dgm:t>
    </dgm:pt>
    <dgm:pt modelId="{EC9843F1-C151-4F87-936B-A278F723130E}" type="sibTrans" cxnId="{A6163251-5DA5-4234-899D-5C81427E5089}">
      <dgm:prSet/>
      <dgm:spPr/>
      <dgm:t>
        <a:bodyPr/>
        <a:lstStyle/>
        <a:p>
          <a:endParaRPr lang="en-US"/>
        </a:p>
      </dgm:t>
    </dgm:pt>
    <dgm:pt modelId="{1B282782-18CB-4C1A-82B8-5AC8F4627CE1}">
      <dgm:prSet phldrT="[Text]"/>
      <dgm:spPr/>
      <dgm:t>
        <a:bodyPr/>
        <a:lstStyle/>
        <a:p>
          <a:r>
            <a:rPr lang="en-US" dirty="0" smtClean="0"/>
            <a:t>Distribution</a:t>
          </a:r>
          <a:endParaRPr lang="en-US" dirty="0"/>
        </a:p>
      </dgm:t>
    </dgm:pt>
    <dgm:pt modelId="{D3171EA6-F3A7-4BF9-8CF0-6946314D743E}" type="parTrans" cxnId="{97B5C288-30D9-4E70-9C63-B104833B362E}">
      <dgm:prSet/>
      <dgm:spPr/>
      <dgm:t>
        <a:bodyPr/>
        <a:lstStyle/>
        <a:p>
          <a:endParaRPr lang="en-US"/>
        </a:p>
      </dgm:t>
    </dgm:pt>
    <dgm:pt modelId="{AD6BC1DA-1BD1-4135-9910-90F36E987C94}" type="sibTrans" cxnId="{97B5C288-30D9-4E70-9C63-B104833B362E}">
      <dgm:prSet/>
      <dgm:spPr/>
      <dgm:t>
        <a:bodyPr/>
        <a:lstStyle/>
        <a:p>
          <a:endParaRPr lang="en-US"/>
        </a:p>
      </dgm:t>
    </dgm:pt>
    <dgm:pt modelId="{70D7D31F-B098-41AC-A223-4C909A4C7546}">
      <dgm:prSet phldrT="[Text]"/>
      <dgm:spPr/>
      <dgm:t>
        <a:bodyPr/>
        <a:lstStyle/>
        <a:p>
          <a:r>
            <a:rPr lang="en-US" dirty="0" smtClean="0"/>
            <a:t>Typically available over the counter and online</a:t>
          </a:r>
          <a:endParaRPr lang="en-US" dirty="0"/>
        </a:p>
      </dgm:t>
    </dgm:pt>
    <dgm:pt modelId="{B52BF633-0949-462B-983B-C3E4A3798A6B}" type="parTrans" cxnId="{BA82BFAE-1DCD-4B09-95F0-AE7633A27587}">
      <dgm:prSet/>
      <dgm:spPr/>
      <dgm:t>
        <a:bodyPr/>
        <a:lstStyle/>
        <a:p>
          <a:endParaRPr lang="en-US"/>
        </a:p>
      </dgm:t>
    </dgm:pt>
    <dgm:pt modelId="{7CC0F946-0407-4D6F-93A6-0E1779785C0D}" type="sibTrans" cxnId="{BA82BFAE-1DCD-4B09-95F0-AE7633A27587}">
      <dgm:prSet/>
      <dgm:spPr/>
      <dgm:t>
        <a:bodyPr/>
        <a:lstStyle/>
        <a:p>
          <a:endParaRPr lang="en-US"/>
        </a:p>
      </dgm:t>
    </dgm:pt>
    <dgm:pt modelId="{01D864F6-04FD-4FD2-A98D-8286DA1EADC8}">
      <dgm:prSet phldrT="[Text]"/>
      <dgm:spPr/>
      <dgm:t>
        <a:bodyPr/>
        <a:lstStyle/>
        <a:p>
          <a:r>
            <a:rPr lang="en-US" dirty="0" smtClean="0"/>
            <a:t>Most cities have one-year permits, some with varying expiration dates</a:t>
          </a:r>
          <a:endParaRPr lang="en-US" dirty="0"/>
        </a:p>
      </dgm:t>
    </dgm:pt>
    <dgm:pt modelId="{96B83C0D-2473-4C5F-AC79-1FA24A083D41}" type="parTrans" cxnId="{2F5F2767-361A-42E2-8965-F0D4CD617858}">
      <dgm:prSet/>
      <dgm:spPr/>
      <dgm:t>
        <a:bodyPr/>
        <a:lstStyle/>
        <a:p>
          <a:endParaRPr lang="en-US"/>
        </a:p>
      </dgm:t>
    </dgm:pt>
    <dgm:pt modelId="{421F82CE-5772-452C-9A9D-F8CE215F0663}" type="sibTrans" cxnId="{2F5F2767-361A-42E2-8965-F0D4CD617858}">
      <dgm:prSet/>
      <dgm:spPr/>
      <dgm:t>
        <a:bodyPr/>
        <a:lstStyle/>
        <a:p>
          <a:endParaRPr lang="en-US"/>
        </a:p>
      </dgm:t>
    </dgm:pt>
    <dgm:pt modelId="{AECC3490-AE0C-4C12-A7B8-891BD389F306}">
      <dgm:prSet phldrT="[Text]"/>
      <dgm:spPr/>
      <dgm:t>
        <a:bodyPr/>
        <a:lstStyle/>
        <a:p>
          <a:r>
            <a:rPr lang="en-US" dirty="0" smtClean="0"/>
            <a:t>Cost</a:t>
          </a:r>
          <a:endParaRPr lang="en-US" dirty="0"/>
        </a:p>
      </dgm:t>
    </dgm:pt>
    <dgm:pt modelId="{C8FB4F34-A8EA-4AE0-BE3D-2B2D5A844B25}" type="parTrans" cxnId="{03B3E7AE-346E-4034-816C-65201422B13D}">
      <dgm:prSet/>
      <dgm:spPr/>
      <dgm:t>
        <a:bodyPr/>
        <a:lstStyle/>
        <a:p>
          <a:endParaRPr lang="en-US"/>
        </a:p>
      </dgm:t>
    </dgm:pt>
    <dgm:pt modelId="{8E7EB43E-8F03-450C-B310-26FF0FAA9412}" type="sibTrans" cxnId="{03B3E7AE-346E-4034-816C-65201422B13D}">
      <dgm:prSet/>
      <dgm:spPr/>
      <dgm:t>
        <a:bodyPr/>
        <a:lstStyle/>
        <a:p>
          <a:endParaRPr lang="en-US"/>
        </a:p>
      </dgm:t>
    </dgm:pt>
    <dgm:pt modelId="{84CD829D-43C7-4DE8-B867-AE1A24FE7BE7}">
      <dgm:prSet phldrT="[Text]"/>
      <dgm:spPr/>
      <dgm:t>
        <a:bodyPr/>
        <a:lstStyle/>
        <a:p>
          <a:r>
            <a:rPr lang="en-US" dirty="0" smtClean="0"/>
            <a:t>Cost of permits ranges from $0 to $128 per year</a:t>
          </a:r>
          <a:endParaRPr lang="en-US" dirty="0"/>
        </a:p>
      </dgm:t>
    </dgm:pt>
    <dgm:pt modelId="{CA6F5B39-050B-44B4-B9B9-3FB232764DA7}" type="parTrans" cxnId="{7D8B1CAE-BC71-457D-9507-AD24B299F103}">
      <dgm:prSet/>
      <dgm:spPr/>
      <dgm:t>
        <a:bodyPr/>
        <a:lstStyle/>
        <a:p>
          <a:endParaRPr lang="en-US"/>
        </a:p>
      </dgm:t>
    </dgm:pt>
    <dgm:pt modelId="{4D666059-32A9-439E-8C47-A682E5250A4F}" type="sibTrans" cxnId="{7D8B1CAE-BC71-457D-9507-AD24B299F103}">
      <dgm:prSet/>
      <dgm:spPr/>
      <dgm:t>
        <a:bodyPr/>
        <a:lstStyle/>
        <a:p>
          <a:endParaRPr lang="en-US"/>
        </a:p>
      </dgm:t>
    </dgm:pt>
    <dgm:pt modelId="{DE0C0FA4-EF62-4BAF-B43A-EB01DAA6AF1A}">
      <dgm:prSet phldrT="[Text]"/>
      <dgm:spPr/>
      <dgm:t>
        <a:bodyPr/>
        <a:lstStyle/>
        <a:p>
          <a:r>
            <a:rPr lang="en-US" dirty="0" smtClean="0"/>
            <a:t>Price typically on a sliding scale</a:t>
          </a:r>
          <a:endParaRPr lang="en-US" dirty="0"/>
        </a:p>
      </dgm:t>
    </dgm:pt>
    <dgm:pt modelId="{ECBB97BF-4ABE-45C1-B90D-45EA6165A71B}" type="parTrans" cxnId="{1CD844FB-A111-4F0C-8C64-072DE56A7DE0}">
      <dgm:prSet/>
      <dgm:spPr/>
      <dgm:t>
        <a:bodyPr/>
        <a:lstStyle/>
        <a:p>
          <a:endParaRPr lang="en-US"/>
        </a:p>
      </dgm:t>
    </dgm:pt>
    <dgm:pt modelId="{E3324C2C-602F-4D1E-B38A-F70AE784C38F}" type="sibTrans" cxnId="{1CD844FB-A111-4F0C-8C64-072DE56A7DE0}">
      <dgm:prSet/>
      <dgm:spPr/>
      <dgm:t>
        <a:bodyPr/>
        <a:lstStyle/>
        <a:p>
          <a:endParaRPr lang="en-US"/>
        </a:p>
      </dgm:t>
    </dgm:pt>
    <dgm:pt modelId="{89A171CA-D107-46AC-B65C-7A68CF91555F}">
      <dgm:prSet phldrT="[Text]"/>
      <dgm:spPr/>
      <dgm:t>
        <a:bodyPr/>
        <a:lstStyle/>
        <a:p>
          <a:r>
            <a:rPr lang="en-US" dirty="0" smtClean="0"/>
            <a:t>Availability</a:t>
          </a:r>
          <a:endParaRPr lang="en-US" dirty="0"/>
        </a:p>
      </dgm:t>
    </dgm:pt>
    <dgm:pt modelId="{F7204300-C05F-4646-B90C-4E3F253C41F8}" type="parTrans" cxnId="{B615FF04-3D0A-474E-A25C-F8D5E70D16F2}">
      <dgm:prSet/>
      <dgm:spPr/>
      <dgm:t>
        <a:bodyPr/>
        <a:lstStyle/>
        <a:p>
          <a:endParaRPr lang="en-US"/>
        </a:p>
      </dgm:t>
    </dgm:pt>
    <dgm:pt modelId="{326BEC35-9067-4286-B925-6FBC9BCCB5F8}" type="sibTrans" cxnId="{B615FF04-3D0A-474E-A25C-F8D5E70D16F2}">
      <dgm:prSet/>
      <dgm:spPr/>
      <dgm:t>
        <a:bodyPr/>
        <a:lstStyle/>
        <a:p>
          <a:endParaRPr lang="en-US"/>
        </a:p>
      </dgm:t>
    </dgm:pt>
    <dgm:pt modelId="{818B0526-FFED-47F5-BE80-BDBF2344E751}">
      <dgm:prSet phldrT="[Text]"/>
      <dgm:spPr/>
      <dgm:t>
        <a:bodyPr/>
        <a:lstStyle/>
        <a:p>
          <a:r>
            <a:rPr lang="en-US" dirty="0" smtClean="0"/>
            <a:t>Some offer one-day visitor permits</a:t>
          </a:r>
          <a:endParaRPr lang="en-US" dirty="0"/>
        </a:p>
      </dgm:t>
    </dgm:pt>
    <dgm:pt modelId="{91B2CDB5-E909-4E3B-83B8-EE8B419CF7EB}" type="parTrans" cxnId="{4086B608-42A0-4025-BA80-09DB78774DE5}">
      <dgm:prSet/>
      <dgm:spPr/>
      <dgm:t>
        <a:bodyPr/>
        <a:lstStyle/>
        <a:p>
          <a:endParaRPr lang="en-US"/>
        </a:p>
      </dgm:t>
    </dgm:pt>
    <dgm:pt modelId="{F5E8BD8E-09CF-49F6-80AF-14CFFEF9599B}" type="sibTrans" cxnId="{4086B608-42A0-4025-BA80-09DB78774DE5}">
      <dgm:prSet/>
      <dgm:spPr/>
      <dgm:t>
        <a:bodyPr/>
        <a:lstStyle/>
        <a:p>
          <a:endParaRPr lang="en-US"/>
        </a:p>
      </dgm:t>
    </dgm:pt>
    <dgm:pt modelId="{B81961FF-F943-4827-91CF-4E416C7CEDFD}">
      <dgm:prSet phldrT="[Text]"/>
      <dgm:spPr/>
      <dgm:t>
        <a:bodyPr/>
        <a:lstStyle/>
        <a:p>
          <a:r>
            <a:rPr lang="en-US" dirty="0" smtClean="0"/>
            <a:t>Most cities limit households to 2-4 permits</a:t>
          </a:r>
          <a:endParaRPr lang="en-US" dirty="0"/>
        </a:p>
      </dgm:t>
    </dgm:pt>
    <dgm:pt modelId="{6F86F814-AEE9-4906-8660-2A4363D9C6E7}" type="parTrans" cxnId="{F1DD6EEF-64AE-4A2D-99F6-D7C7D051E916}">
      <dgm:prSet/>
      <dgm:spPr/>
      <dgm:t>
        <a:bodyPr/>
        <a:lstStyle/>
        <a:p>
          <a:endParaRPr lang="en-US"/>
        </a:p>
      </dgm:t>
    </dgm:pt>
    <dgm:pt modelId="{FE60D59D-8189-4DF5-B0D7-6569C35D9384}" type="sibTrans" cxnId="{F1DD6EEF-64AE-4A2D-99F6-D7C7D051E916}">
      <dgm:prSet/>
      <dgm:spPr/>
      <dgm:t>
        <a:bodyPr/>
        <a:lstStyle/>
        <a:p>
          <a:endParaRPr lang="en-US"/>
        </a:p>
      </dgm:t>
    </dgm:pt>
    <dgm:pt modelId="{38F47E29-7834-4367-9D50-2C74B4DBAA8F}" type="pres">
      <dgm:prSet presAssocID="{85AF2B83-42D2-4C2F-AC5E-07E41CE922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7B04C0-3567-4F3E-8067-0E065B908C9C}" type="pres">
      <dgm:prSet presAssocID="{FF16D1D3-BAF4-4DF5-9109-F3B3EC3CE050}" presName="linNode" presStyleCnt="0"/>
      <dgm:spPr/>
    </dgm:pt>
    <dgm:pt modelId="{83767151-9F42-47B2-AAF3-4EAE66D26BB8}" type="pres">
      <dgm:prSet presAssocID="{FF16D1D3-BAF4-4DF5-9109-F3B3EC3CE05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8B1F12-7917-4EDE-962E-1FBFD892A89C}" type="pres">
      <dgm:prSet presAssocID="{FF16D1D3-BAF4-4DF5-9109-F3B3EC3CE05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F8CFA-8AFB-4AFC-AADD-A23C50A78232}" type="pres">
      <dgm:prSet presAssocID="{BCBF31C5-7F72-4493-A5A3-C471A4D2D0CA}" presName="sp" presStyleCnt="0"/>
      <dgm:spPr/>
    </dgm:pt>
    <dgm:pt modelId="{FF425E02-2599-484B-B41D-BF68B3D2BE61}" type="pres">
      <dgm:prSet presAssocID="{1B282782-18CB-4C1A-82B8-5AC8F4627CE1}" presName="linNode" presStyleCnt="0"/>
      <dgm:spPr/>
    </dgm:pt>
    <dgm:pt modelId="{D67C7FDD-AC11-4D7A-9EF6-798C770BC948}" type="pres">
      <dgm:prSet presAssocID="{1B282782-18CB-4C1A-82B8-5AC8F4627CE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88EE1-24C1-4800-A604-955236AB7E1B}" type="pres">
      <dgm:prSet presAssocID="{1B282782-18CB-4C1A-82B8-5AC8F4627CE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4599E0-53D9-4DED-BDE6-7F42061694D8}" type="pres">
      <dgm:prSet presAssocID="{AD6BC1DA-1BD1-4135-9910-90F36E987C94}" presName="sp" presStyleCnt="0"/>
      <dgm:spPr/>
    </dgm:pt>
    <dgm:pt modelId="{EDA924EB-E447-41A6-96C3-4CC25EBCFA10}" type="pres">
      <dgm:prSet presAssocID="{AECC3490-AE0C-4C12-A7B8-891BD389F306}" presName="linNode" presStyleCnt="0"/>
      <dgm:spPr/>
    </dgm:pt>
    <dgm:pt modelId="{9E995CA4-58F2-403A-8ABD-A3F795DA18F7}" type="pres">
      <dgm:prSet presAssocID="{AECC3490-AE0C-4C12-A7B8-891BD389F306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46FD6A-C412-4C02-9748-4CFB613FB54B}" type="pres">
      <dgm:prSet presAssocID="{AECC3490-AE0C-4C12-A7B8-891BD389F306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7FA561-8231-448A-839F-570F00381456}" type="pres">
      <dgm:prSet presAssocID="{8E7EB43E-8F03-450C-B310-26FF0FAA9412}" presName="sp" presStyleCnt="0"/>
      <dgm:spPr/>
    </dgm:pt>
    <dgm:pt modelId="{A03EE25B-6125-4D1D-9F15-6607C0D4611F}" type="pres">
      <dgm:prSet presAssocID="{89A171CA-D107-46AC-B65C-7A68CF91555F}" presName="linNode" presStyleCnt="0"/>
      <dgm:spPr/>
    </dgm:pt>
    <dgm:pt modelId="{FCCB9EF5-2BF7-4051-99D9-274D283047C5}" type="pres">
      <dgm:prSet presAssocID="{89A171CA-D107-46AC-B65C-7A68CF91555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9DBB3-F1D5-4B5F-BE68-83E977635F9A}" type="pres">
      <dgm:prSet presAssocID="{89A171CA-D107-46AC-B65C-7A68CF91555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D78AB8-23B4-4AB3-A16C-739549F6B971}" type="presOf" srcId="{00D9F7E3-6BA0-4D16-BFC4-4FF92D6A942C}" destId="{A28B1F12-7917-4EDE-962E-1FBFD892A89C}" srcOrd="0" destOrd="1" presId="urn:microsoft.com/office/officeart/2005/8/layout/vList5"/>
    <dgm:cxn modelId="{F1DD6EEF-64AE-4A2D-99F6-D7C7D051E916}" srcId="{89A171CA-D107-46AC-B65C-7A68CF91555F}" destId="{B81961FF-F943-4827-91CF-4E416C7CEDFD}" srcOrd="1" destOrd="0" parTransId="{6F86F814-AEE9-4906-8660-2A4363D9C6E7}" sibTransId="{FE60D59D-8189-4DF5-B0D7-6569C35D9384}"/>
    <dgm:cxn modelId="{5A039C2B-DC87-412C-B363-60DC853AAC67}" type="presOf" srcId="{B81961FF-F943-4827-91CF-4E416C7CEDFD}" destId="{CB29DBB3-F1D5-4B5F-BE68-83E977635F9A}" srcOrd="0" destOrd="1" presId="urn:microsoft.com/office/officeart/2005/8/layout/vList5"/>
    <dgm:cxn modelId="{4086B608-42A0-4025-BA80-09DB78774DE5}" srcId="{89A171CA-D107-46AC-B65C-7A68CF91555F}" destId="{818B0526-FFED-47F5-BE80-BDBF2344E751}" srcOrd="0" destOrd="0" parTransId="{91B2CDB5-E909-4E3B-83B8-EE8B419CF7EB}" sibTransId="{F5E8BD8E-09CF-49F6-80AF-14CFFEF9599B}"/>
    <dgm:cxn modelId="{0F8EF35E-55A6-49F2-8213-1561E347F38C}" srcId="{85AF2B83-42D2-4C2F-AC5E-07E41CE92259}" destId="{FF16D1D3-BAF4-4DF5-9109-F3B3EC3CE050}" srcOrd="0" destOrd="0" parTransId="{FE5EFF2F-1440-4372-9F07-A39B497D25B1}" sibTransId="{BCBF31C5-7F72-4493-A5A3-C471A4D2D0CA}"/>
    <dgm:cxn modelId="{B615FF04-3D0A-474E-A25C-F8D5E70D16F2}" srcId="{85AF2B83-42D2-4C2F-AC5E-07E41CE92259}" destId="{89A171CA-D107-46AC-B65C-7A68CF91555F}" srcOrd="3" destOrd="0" parTransId="{F7204300-C05F-4646-B90C-4E3F253C41F8}" sibTransId="{326BEC35-9067-4286-B925-6FBC9BCCB5F8}"/>
    <dgm:cxn modelId="{3E40C607-BD6C-4E36-A20E-4BA71399236E}" type="presOf" srcId="{FF16D1D3-BAF4-4DF5-9109-F3B3EC3CE050}" destId="{83767151-9F42-47B2-AAF3-4EAE66D26BB8}" srcOrd="0" destOrd="0" presId="urn:microsoft.com/office/officeart/2005/8/layout/vList5"/>
    <dgm:cxn modelId="{03B3E7AE-346E-4034-816C-65201422B13D}" srcId="{85AF2B83-42D2-4C2F-AC5E-07E41CE92259}" destId="{AECC3490-AE0C-4C12-A7B8-891BD389F306}" srcOrd="2" destOrd="0" parTransId="{C8FB4F34-A8EA-4AE0-BE3D-2B2D5A844B25}" sibTransId="{8E7EB43E-8F03-450C-B310-26FF0FAA9412}"/>
    <dgm:cxn modelId="{7D8B1CAE-BC71-457D-9507-AD24B299F103}" srcId="{AECC3490-AE0C-4C12-A7B8-891BD389F306}" destId="{84CD829D-43C7-4DE8-B867-AE1A24FE7BE7}" srcOrd="0" destOrd="0" parTransId="{CA6F5B39-050B-44B4-B9B9-3FB232764DA7}" sibTransId="{4D666059-32A9-439E-8C47-A682E5250A4F}"/>
    <dgm:cxn modelId="{74B73EAB-97D6-4855-A8B5-DD2D1058AF94}" type="presOf" srcId="{1B282782-18CB-4C1A-82B8-5AC8F4627CE1}" destId="{D67C7FDD-AC11-4D7A-9EF6-798C770BC948}" srcOrd="0" destOrd="0" presId="urn:microsoft.com/office/officeart/2005/8/layout/vList5"/>
    <dgm:cxn modelId="{1CD844FB-A111-4F0C-8C64-072DE56A7DE0}" srcId="{AECC3490-AE0C-4C12-A7B8-891BD389F306}" destId="{DE0C0FA4-EF62-4BAF-B43A-EB01DAA6AF1A}" srcOrd="1" destOrd="0" parTransId="{ECBB97BF-4ABE-45C1-B90D-45EA6165A71B}" sibTransId="{E3324C2C-602F-4D1E-B38A-F70AE784C38F}"/>
    <dgm:cxn modelId="{D7EC1BA6-8E18-4336-91AD-A9926C9B035C}" type="presOf" srcId="{84CD829D-43C7-4DE8-B867-AE1A24FE7BE7}" destId="{9846FD6A-C412-4C02-9748-4CFB613FB54B}" srcOrd="0" destOrd="0" presId="urn:microsoft.com/office/officeart/2005/8/layout/vList5"/>
    <dgm:cxn modelId="{60D8B8A8-873F-44FA-9A70-F07DA71E527D}" type="presOf" srcId="{818B0526-FFED-47F5-BE80-BDBF2344E751}" destId="{CB29DBB3-F1D5-4B5F-BE68-83E977635F9A}" srcOrd="0" destOrd="0" presId="urn:microsoft.com/office/officeart/2005/8/layout/vList5"/>
    <dgm:cxn modelId="{2CA230AA-B1B8-44BE-866A-41BE065A7E1E}" type="presOf" srcId="{01D864F6-04FD-4FD2-A98D-8286DA1EADC8}" destId="{AE288EE1-24C1-4800-A604-955236AB7E1B}" srcOrd="0" destOrd="1" presId="urn:microsoft.com/office/officeart/2005/8/layout/vList5"/>
    <dgm:cxn modelId="{54C84626-F173-402D-BDE3-F2B35968E753}" type="presOf" srcId="{AECC3490-AE0C-4C12-A7B8-891BD389F306}" destId="{9E995CA4-58F2-403A-8ABD-A3F795DA18F7}" srcOrd="0" destOrd="0" presId="urn:microsoft.com/office/officeart/2005/8/layout/vList5"/>
    <dgm:cxn modelId="{951DBA0D-7C6A-4D5F-B911-1CC2BC8EBDA7}" type="presOf" srcId="{DE0C0FA4-EF62-4BAF-B43A-EB01DAA6AF1A}" destId="{9846FD6A-C412-4C02-9748-4CFB613FB54B}" srcOrd="0" destOrd="1" presId="urn:microsoft.com/office/officeart/2005/8/layout/vList5"/>
    <dgm:cxn modelId="{BA82BFAE-1DCD-4B09-95F0-AE7633A27587}" srcId="{1B282782-18CB-4C1A-82B8-5AC8F4627CE1}" destId="{70D7D31F-B098-41AC-A223-4C909A4C7546}" srcOrd="0" destOrd="0" parTransId="{B52BF633-0949-462B-983B-C3E4A3798A6B}" sibTransId="{7CC0F946-0407-4D6F-93A6-0E1779785C0D}"/>
    <dgm:cxn modelId="{708C1BA0-04F6-493F-80B9-7CCF83EF2984}" type="presOf" srcId="{89A171CA-D107-46AC-B65C-7A68CF91555F}" destId="{FCCB9EF5-2BF7-4051-99D9-274D283047C5}" srcOrd="0" destOrd="0" presId="urn:microsoft.com/office/officeart/2005/8/layout/vList5"/>
    <dgm:cxn modelId="{2F5F2767-361A-42E2-8965-F0D4CD617858}" srcId="{1B282782-18CB-4C1A-82B8-5AC8F4627CE1}" destId="{01D864F6-04FD-4FD2-A98D-8286DA1EADC8}" srcOrd="1" destOrd="0" parTransId="{96B83C0D-2473-4C5F-AC79-1FA24A083D41}" sibTransId="{421F82CE-5772-452C-9A9D-F8CE215F0663}"/>
    <dgm:cxn modelId="{A6163251-5DA5-4234-899D-5C81427E5089}" srcId="{FF16D1D3-BAF4-4DF5-9109-F3B3EC3CE050}" destId="{00D9F7E3-6BA0-4D16-BFC4-4FF92D6A942C}" srcOrd="1" destOrd="0" parTransId="{ACFFEC0D-AC45-487D-AF70-C46DE98D553B}" sibTransId="{EC9843F1-C151-4F87-936B-A278F723130E}"/>
    <dgm:cxn modelId="{A1193045-9D34-4D49-B10C-B4FB0BA9E374}" type="presOf" srcId="{70D7D31F-B098-41AC-A223-4C909A4C7546}" destId="{AE288EE1-24C1-4800-A604-955236AB7E1B}" srcOrd="0" destOrd="0" presId="urn:microsoft.com/office/officeart/2005/8/layout/vList5"/>
    <dgm:cxn modelId="{72453A8E-659D-465C-B10E-233399C8DA54}" type="presOf" srcId="{2A0E0642-22BB-4288-BCD9-506A3B65376E}" destId="{A28B1F12-7917-4EDE-962E-1FBFD892A89C}" srcOrd="0" destOrd="0" presId="urn:microsoft.com/office/officeart/2005/8/layout/vList5"/>
    <dgm:cxn modelId="{97B5C288-30D9-4E70-9C63-B104833B362E}" srcId="{85AF2B83-42D2-4C2F-AC5E-07E41CE92259}" destId="{1B282782-18CB-4C1A-82B8-5AC8F4627CE1}" srcOrd="1" destOrd="0" parTransId="{D3171EA6-F3A7-4BF9-8CF0-6946314D743E}" sibTransId="{AD6BC1DA-1BD1-4135-9910-90F36E987C94}"/>
    <dgm:cxn modelId="{FFF2017D-9D83-430D-9AC8-CF90B0193593}" srcId="{FF16D1D3-BAF4-4DF5-9109-F3B3EC3CE050}" destId="{2A0E0642-22BB-4288-BCD9-506A3B65376E}" srcOrd="0" destOrd="0" parTransId="{7AE5B42E-F7C5-44BF-9B66-CEA5DC6EF12A}" sibTransId="{69C52E8A-7910-4201-A53D-907B91498F22}"/>
    <dgm:cxn modelId="{C8F93ED2-86FA-4B59-8CB9-B470CBA2D898}" type="presOf" srcId="{85AF2B83-42D2-4C2F-AC5E-07E41CE92259}" destId="{38F47E29-7834-4367-9D50-2C74B4DBAA8F}" srcOrd="0" destOrd="0" presId="urn:microsoft.com/office/officeart/2005/8/layout/vList5"/>
    <dgm:cxn modelId="{A70232D4-1DAA-4000-AE49-6B93608B10AE}" type="presParOf" srcId="{38F47E29-7834-4367-9D50-2C74B4DBAA8F}" destId="{7F7B04C0-3567-4F3E-8067-0E065B908C9C}" srcOrd="0" destOrd="0" presId="urn:microsoft.com/office/officeart/2005/8/layout/vList5"/>
    <dgm:cxn modelId="{C7140CF8-EF4C-4293-B09E-F24E7AA9AE4D}" type="presParOf" srcId="{7F7B04C0-3567-4F3E-8067-0E065B908C9C}" destId="{83767151-9F42-47B2-AAF3-4EAE66D26BB8}" srcOrd="0" destOrd="0" presId="urn:microsoft.com/office/officeart/2005/8/layout/vList5"/>
    <dgm:cxn modelId="{91F47B93-26DA-4771-A183-469FFC613059}" type="presParOf" srcId="{7F7B04C0-3567-4F3E-8067-0E065B908C9C}" destId="{A28B1F12-7917-4EDE-962E-1FBFD892A89C}" srcOrd="1" destOrd="0" presId="urn:microsoft.com/office/officeart/2005/8/layout/vList5"/>
    <dgm:cxn modelId="{944FC6DD-D14E-45BE-9ACC-D01D886CB182}" type="presParOf" srcId="{38F47E29-7834-4367-9D50-2C74B4DBAA8F}" destId="{A58F8CFA-8AFB-4AFC-AADD-A23C50A78232}" srcOrd="1" destOrd="0" presId="urn:microsoft.com/office/officeart/2005/8/layout/vList5"/>
    <dgm:cxn modelId="{4E96E4BF-FD9C-4737-AC31-E20AFC341DCF}" type="presParOf" srcId="{38F47E29-7834-4367-9D50-2C74B4DBAA8F}" destId="{FF425E02-2599-484B-B41D-BF68B3D2BE61}" srcOrd="2" destOrd="0" presId="urn:microsoft.com/office/officeart/2005/8/layout/vList5"/>
    <dgm:cxn modelId="{9399DED3-0680-4ED8-9C27-703AC99A7CBA}" type="presParOf" srcId="{FF425E02-2599-484B-B41D-BF68B3D2BE61}" destId="{D67C7FDD-AC11-4D7A-9EF6-798C770BC948}" srcOrd="0" destOrd="0" presId="urn:microsoft.com/office/officeart/2005/8/layout/vList5"/>
    <dgm:cxn modelId="{6F8DB555-F5B1-4534-BA56-D5F27DB3D54F}" type="presParOf" srcId="{FF425E02-2599-484B-B41D-BF68B3D2BE61}" destId="{AE288EE1-24C1-4800-A604-955236AB7E1B}" srcOrd="1" destOrd="0" presId="urn:microsoft.com/office/officeart/2005/8/layout/vList5"/>
    <dgm:cxn modelId="{46211D24-2754-4D3E-BBF3-4915DB1A0F02}" type="presParOf" srcId="{38F47E29-7834-4367-9D50-2C74B4DBAA8F}" destId="{C54599E0-53D9-4DED-BDE6-7F42061694D8}" srcOrd="3" destOrd="0" presId="urn:microsoft.com/office/officeart/2005/8/layout/vList5"/>
    <dgm:cxn modelId="{56BEBED7-CD8A-4C3B-BCDE-267EE4A4A2E2}" type="presParOf" srcId="{38F47E29-7834-4367-9D50-2C74B4DBAA8F}" destId="{EDA924EB-E447-41A6-96C3-4CC25EBCFA10}" srcOrd="4" destOrd="0" presId="urn:microsoft.com/office/officeart/2005/8/layout/vList5"/>
    <dgm:cxn modelId="{5687E763-9047-4FCA-8618-23A403746C19}" type="presParOf" srcId="{EDA924EB-E447-41A6-96C3-4CC25EBCFA10}" destId="{9E995CA4-58F2-403A-8ABD-A3F795DA18F7}" srcOrd="0" destOrd="0" presId="urn:microsoft.com/office/officeart/2005/8/layout/vList5"/>
    <dgm:cxn modelId="{4C966C1A-6296-4CA8-A6CD-B416FFC26A85}" type="presParOf" srcId="{EDA924EB-E447-41A6-96C3-4CC25EBCFA10}" destId="{9846FD6A-C412-4C02-9748-4CFB613FB54B}" srcOrd="1" destOrd="0" presId="urn:microsoft.com/office/officeart/2005/8/layout/vList5"/>
    <dgm:cxn modelId="{DD588477-ADB4-4EFE-A0D8-B0E0F0CDD2B6}" type="presParOf" srcId="{38F47E29-7834-4367-9D50-2C74B4DBAA8F}" destId="{E07FA561-8231-448A-839F-570F00381456}" srcOrd="5" destOrd="0" presId="urn:microsoft.com/office/officeart/2005/8/layout/vList5"/>
    <dgm:cxn modelId="{9EB95526-B3FD-4D92-BCD5-E6D0B01BC47F}" type="presParOf" srcId="{38F47E29-7834-4367-9D50-2C74B4DBAA8F}" destId="{A03EE25B-6125-4D1D-9F15-6607C0D4611F}" srcOrd="6" destOrd="0" presId="urn:microsoft.com/office/officeart/2005/8/layout/vList5"/>
    <dgm:cxn modelId="{8296BED8-CD08-4D46-8791-D3C7A7FF3EDA}" type="presParOf" srcId="{A03EE25B-6125-4D1D-9F15-6607C0D4611F}" destId="{FCCB9EF5-2BF7-4051-99D9-274D283047C5}" srcOrd="0" destOrd="0" presId="urn:microsoft.com/office/officeart/2005/8/layout/vList5"/>
    <dgm:cxn modelId="{CAF51CD4-279C-45FF-A2B0-0EB45856A11B}" type="presParOf" srcId="{A03EE25B-6125-4D1D-9F15-6607C0D4611F}" destId="{CB29DBB3-F1D5-4B5F-BE68-83E977635F9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C8EE23-AA5B-40A0-AB46-DDFC49C0444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F7AB37-ACCD-4603-AC60-AB237CD7BD9A}">
      <dgm:prSet phldrT="[Text]"/>
      <dgm:spPr/>
      <dgm:t>
        <a:bodyPr/>
        <a:lstStyle/>
        <a:p>
          <a:pPr algn="ctr"/>
          <a:r>
            <a:rPr lang="en-US" b="1" dirty="0" smtClean="0"/>
            <a:t>Benchmarking and Best Practices Review</a:t>
          </a:r>
        </a:p>
        <a:p>
          <a:pPr algn="ctr"/>
          <a:r>
            <a:rPr lang="en-US" dirty="0" smtClean="0"/>
            <a:t>January	</a:t>
          </a:r>
        </a:p>
      </dgm:t>
    </dgm:pt>
    <dgm:pt modelId="{9598A1C5-5E2A-4056-AB37-47D3C5ABE618}" type="parTrans" cxnId="{D9422341-AC07-4EA3-8323-572005E3642D}">
      <dgm:prSet/>
      <dgm:spPr/>
      <dgm:t>
        <a:bodyPr/>
        <a:lstStyle/>
        <a:p>
          <a:endParaRPr lang="en-US"/>
        </a:p>
      </dgm:t>
    </dgm:pt>
    <dgm:pt modelId="{72AC2601-DF40-4623-8BC5-A719751A7BC1}" type="sibTrans" cxnId="{D9422341-AC07-4EA3-8323-572005E3642D}">
      <dgm:prSet/>
      <dgm:spPr/>
      <dgm:t>
        <a:bodyPr/>
        <a:lstStyle/>
        <a:p>
          <a:endParaRPr lang="en-US"/>
        </a:p>
      </dgm:t>
    </dgm:pt>
    <dgm:pt modelId="{99865D74-67F9-4F82-913C-E641CC24B375}">
      <dgm:prSet phldrT="[Text]"/>
      <dgm:spPr/>
      <dgm:t>
        <a:bodyPr/>
        <a:lstStyle/>
        <a:p>
          <a:r>
            <a:rPr lang="en-US" b="1" dirty="0" smtClean="0"/>
            <a:t>Evaluate Current Process and Procedures</a:t>
          </a:r>
        </a:p>
        <a:p>
          <a:r>
            <a:rPr lang="en-US" dirty="0" smtClean="0"/>
            <a:t>February</a:t>
          </a:r>
          <a:endParaRPr lang="en-US" dirty="0"/>
        </a:p>
      </dgm:t>
    </dgm:pt>
    <dgm:pt modelId="{14C3C2A2-277E-4218-B662-A80ADF2A82CD}" type="parTrans" cxnId="{D4C6393D-0605-4C84-9661-3D123DC04DC2}">
      <dgm:prSet/>
      <dgm:spPr/>
      <dgm:t>
        <a:bodyPr/>
        <a:lstStyle/>
        <a:p>
          <a:endParaRPr lang="en-US"/>
        </a:p>
      </dgm:t>
    </dgm:pt>
    <dgm:pt modelId="{1C551B81-B232-4E87-8B96-E7C00E8FE934}" type="sibTrans" cxnId="{D4C6393D-0605-4C84-9661-3D123DC04DC2}">
      <dgm:prSet/>
      <dgm:spPr/>
      <dgm:t>
        <a:bodyPr/>
        <a:lstStyle/>
        <a:p>
          <a:endParaRPr lang="en-US"/>
        </a:p>
      </dgm:t>
    </dgm:pt>
    <dgm:pt modelId="{37BB7566-356A-42FB-AA02-48D922C8C06D}">
      <dgm:prSet phldrT="[Text]"/>
      <dgm:spPr/>
      <dgm:t>
        <a:bodyPr/>
        <a:lstStyle/>
        <a:p>
          <a:r>
            <a:rPr lang="en-US" b="1" dirty="0" smtClean="0"/>
            <a:t>Finalize Policy and Procedures Document</a:t>
          </a:r>
        </a:p>
        <a:p>
          <a:r>
            <a:rPr lang="en-US" b="0" dirty="0" smtClean="0"/>
            <a:t>July - August</a:t>
          </a:r>
          <a:endParaRPr lang="en-US" b="0" dirty="0"/>
        </a:p>
      </dgm:t>
    </dgm:pt>
    <dgm:pt modelId="{02465658-9610-49C2-8FC6-5D7051C07573}" type="parTrans" cxnId="{9E9EC3E9-2000-40F3-99B0-D6B51EC024FB}">
      <dgm:prSet/>
      <dgm:spPr/>
      <dgm:t>
        <a:bodyPr/>
        <a:lstStyle/>
        <a:p>
          <a:endParaRPr lang="en-US"/>
        </a:p>
      </dgm:t>
    </dgm:pt>
    <dgm:pt modelId="{E7B3DD8C-5D29-414E-AEAD-73A5EA2AD565}" type="sibTrans" cxnId="{9E9EC3E9-2000-40F3-99B0-D6B51EC024FB}">
      <dgm:prSet/>
      <dgm:spPr/>
      <dgm:t>
        <a:bodyPr/>
        <a:lstStyle/>
        <a:p>
          <a:endParaRPr lang="en-US"/>
        </a:p>
      </dgm:t>
    </dgm:pt>
    <dgm:pt modelId="{1B631584-5B2C-4647-AFB3-6E7A8C3E33F2}">
      <dgm:prSet phldrT="[Text]"/>
      <dgm:spPr/>
      <dgm:t>
        <a:bodyPr/>
        <a:lstStyle/>
        <a:p>
          <a:r>
            <a:rPr lang="en-US" b="1" dirty="0" smtClean="0"/>
            <a:t>City Council Adoption</a:t>
          </a:r>
        </a:p>
        <a:p>
          <a:r>
            <a:rPr lang="en-US" dirty="0" smtClean="0"/>
            <a:t>September</a:t>
          </a:r>
          <a:endParaRPr lang="en-US" dirty="0"/>
        </a:p>
      </dgm:t>
    </dgm:pt>
    <dgm:pt modelId="{A2DA0B65-0E2E-4EE8-BCD4-CCB8C0887257}" type="parTrans" cxnId="{3A77461D-BB0F-4AB8-8D10-CF247946B4B9}">
      <dgm:prSet/>
      <dgm:spPr/>
      <dgm:t>
        <a:bodyPr/>
        <a:lstStyle/>
        <a:p>
          <a:endParaRPr lang="en-US"/>
        </a:p>
      </dgm:t>
    </dgm:pt>
    <dgm:pt modelId="{7461E89F-211F-4D70-97B7-E855D3C205E5}" type="sibTrans" cxnId="{3A77461D-BB0F-4AB8-8D10-CF247946B4B9}">
      <dgm:prSet/>
      <dgm:spPr/>
      <dgm:t>
        <a:bodyPr/>
        <a:lstStyle/>
        <a:p>
          <a:endParaRPr lang="en-US"/>
        </a:p>
      </dgm:t>
    </dgm:pt>
    <dgm:pt modelId="{DAED8468-E943-4F93-BC33-BDB54D9E5223}">
      <dgm:prSet phldrT="[Text]"/>
      <dgm:spPr/>
      <dgm:t>
        <a:bodyPr/>
        <a:lstStyle/>
        <a:p>
          <a:r>
            <a:rPr lang="en-US" b="1" dirty="0" smtClean="0"/>
            <a:t>Data Analysis</a:t>
          </a:r>
        </a:p>
        <a:p>
          <a:r>
            <a:rPr lang="en-US" dirty="0" smtClean="0"/>
            <a:t>March</a:t>
          </a:r>
          <a:endParaRPr lang="en-US" dirty="0"/>
        </a:p>
      </dgm:t>
    </dgm:pt>
    <dgm:pt modelId="{1A94BB38-350C-4242-87C8-EE098BE75FA8}" type="parTrans" cxnId="{5EF0C177-C6D8-4A89-AE1F-601252056C55}">
      <dgm:prSet/>
      <dgm:spPr/>
      <dgm:t>
        <a:bodyPr/>
        <a:lstStyle/>
        <a:p>
          <a:endParaRPr lang="en-US"/>
        </a:p>
      </dgm:t>
    </dgm:pt>
    <dgm:pt modelId="{ED39CAE4-7B73-4913-9293-F6860F40A93A}" type="sibTrans" cxnId="{5EF0C177-C6D8-4A89-AE1F-601252056C55}">
      <dgm:prSet/>
      <dgm:spPr/>
      <dgm:t>
        <a:bodyPr/>
        <a:lstStyle/>
        <a:p>
          <a:endParaRPr lang="en-US"/>
        </a:p>
      </dgm:t>
    </dgm:pt>
    <dgm:pt modelId="{0A789591-AEC4-4A6A-9A0B-624430955E3E}">
      <dgm:prSet phldrT="[Text]"/>
      <dgm:spPr/>
      <dgm:t>
        <a:bodyPr/>
        <a:lstStyle/>
        <a:p>
          <a:r>
            <a:rPr lang="en-US" b="1" dirty="0" smtClean="0"/>
            <a:t>PWC with Initial Findings</a:t>
          </a:r>
        </a:p>
        <a:p>
          <a:r>
            <a:rPr lang="en-US" dirty="0" smtClean="0"/>
            <a:t>April 11</a:t>
          </a:r>
          <a:endParaRPr lang="en-US" dirty="0"/>
        </a:p>
      </dgm:t>
    </dgm:pt>
    <dgm:pt modelId="{E906CDD6-7BF6-4408-A14F-9701EA8319A4}" type="parTrans" cxnId="{2E416C40-6228-43F8-96DA-18C624CDF60E}">
      <dgm:prSet/>
      <dgm:spPr/>
      <dgm:t>
        <a:bodyPr/>
        <a:lstStyle/>
        <a:p>
          <a:endParaRPr lang="en-US"/>
        </a:p>
      </dgm:t>
    </dgm:pt>
    <dgm:pt modelId="{C3C488BA-E088-4463-9065-6439552E10AA}" type="sibTrans" cxnId="{2E416C40-6228-43F8-96DA-18C624CDF60E}">
      <dgm:prSet/>
      <dgm:spPr/>
      <dgm:t>
        <a:bodyPr/>
        <a:lstStyle/>
        <a:p>
          <a:endParaRPr lang="en-US"/>
        </a:p>
      </dgm:t>
    </dgm:pt>
    <dgm:pt modelId="{B7AFBC40-A1F0-4508-9E79-0456D4592720}">
      <dgm:prSet phldrT="[Text]"/>
      <dgm:spPr/>
      <dgm:t>
        <a:bodyPr/>
        <a:lstStyle/>
        <a:p>
          <a:r>
            <a:rPr lang="en-US" b="1" dirty="0" smtClean="0"/>
            <a:t>Community Outreach</a:t>
          </a:r>
        </a:p>
        <a:p>
          <a:r>
            <a:rPr lang="en-US" dirty="0" smtClean="0"/>
            <a:t>April - May</a:t>
          </a:r>
          <a:endParaRPr lang="en-US" dirty="0"/>
        </a:p>
      </dgm:t>
    </dgm:pt>
    <dgm:pt modelId="{BF005FA2-AEDE-4BBF-845D-F78034636690}" type="parTrans" cxnId="{2E6546FF-90C9-4726-A053-1D01C8786016}">
      <dgm:prSet/>
      <dgm:spPr/>
      <dgm:t>
        <a:bodyPr/>
        <a:lstStyle/>
        <a:p>
          <a:endParaRPr lang="en-US"/>
        </a:p>
      </dgm:t>
    </dgm:pt>
    <dgm:pt modelId="{FE632BA6-6DFD-4378-9E55-A68B246179D6}" type="sibTrans" cxnId="{2E6546FF-90C9-4726-A053-1D01C8786016}">
      <dgm:prSet/>
      <dgm:spPr/>
      <dgm:t>
        <a:bodyPr/>
        <a:lstStyle/>
        <a:p>
          <a:endParaRPr lang="en-US"/>
        </a:p>
      </dgm:t>
    </dgm:pt>
    <dgm:pt modelId="{25BA7186-D5B6-4499-A7C5-000257620EA3}">
      <dgm:prSet phldrT="[Text]"/>
      <dgm:spPr/>
      <dgm:t>
        <a:bodyPr/>
        <a:lstStyle/>
        <a:p>
          <a:r>
            <a:rPr lang="en-US" b="1" dirty="0" smtClean="0"/>
            <a:t>Draft Initial Policy and Program Update</a:t>
          </a:r>
        </a:p>
        <a:p>
          <a:r>
            <a:rPr lang="en-US" dirty="0" smtClean="0"/>
            <a:t>May</a:t>
          </a:r>
          <a:endParaRPr lang="en-US" dirty="0"/>
        </a:p>
      </dgm:t>
    </dgm:pt>
    <dgm:pt modelId="{40E25D30-2688-4AB2-9E22-F8FE515BE425}" type="parTrans" cxnId="{C49EA3EE-EB43-4491-B8F4-D526111232F8}">
      <dgm:prSet/>
      <dgm:spPr/>
      <dgm:t>
        <a:bodyPr/>
        <a:lstStyle/>
        <a:p>
          <a:endParaRPr lang="en-US"/>
        </a:p>
      </dgm:t>
    </dgm:pt>
    <dgm:pt modelId="{0668C010-A08B-40EC-AB8E-6C33C1925E57}" type="sibTrans" cxnId="{C49EA3EE-EB43-4491-B8F4-D526111232F8}">
      <dgm:prSet/>
      <dgm:spPr/>
      <dgm:t>
        <a:bodyPr/>
        <a:lstStyle/>
        <a:p>
          <a:endParaRPr lang="en-US"/>
        </a:p>
      </dgm:t>
    </dgm:pt>
    <dgm:pt modelId="{CBE55DA0-7B70-4C4D-A932-0E08FB471B15}">
      <dgm:prSet phldrT="[Text]"/>
      <dgm:spPr/>
      <dgm:t>
        <a:bodyPr/>
        <a:lstStyle/>
        <a:p>
          <a:r>
            <a:rPr lang="en-US" b="1" dirty="0" smtClean="0"/>
            <a:t>PWC with Draft Policy and Procedures Document</a:t>
          </a:r>
        </a:p>
        <a:p>
          <a:r>
            <a:rPr lang="en-US" dirty="0" smtClean="0"/>
            <a:t>July</a:t>
          </a:r>
          <a:endParaRPr lang="en-US" dirty="0"/>
        </a:p>
      </dgm:t>
    </dgm:pt>
    <dgm:pt modelId="{DF4209FB-80D8-4493-9A70-35C8851346FB}" type="parTrans" cxnId="{21B26AB9-5A27-466B-8E29-A40EFFB03D4C}">
      <dgm:prSet/>
      <dgm:spPr/>
      <dgm:t>
        <a:bodyPr/>
        <a:lstStyle/>
        <a:p>
          <a:endParaRPr lang="en-US"/>
        </a:p>
      </dgm:t>
    </dgm:pt>
    <dgm:pt modelId="{24B874EE-033A-4AAE-A60A-FC0C88C25E8C}" type="sibTrans" cxnId="{21B26AB9-5A27-466B-8E29-A40EFFB03D4C}">
      <dgm:prSet/>
      <dgm:spPr/>
      <dgm:t>
        <a:bodyPr/>
        <a:lstStyle/>
        <a:p>
          <a:endParaRPr lang="en-US"/>
        </a:p>
      </dgm:t>
    </dgm:pt>
    <dgm:pt modelId="{9C89DD05-7E57-4B13-AEF2-B4A634B88CD5}" type="pres">
      <dgm:prSet presAssocID="{B6C8EE23-AA5B-40A0-AB46-DDFC49C04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DCD625-95A9-4B3A-B62A-8744FEBDC651}" type="pres">
      <dgm:prSet presAssocID="{88F7AB37-ACCD-4603-AC60-AB237CD7BD9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16A7C-24FB-4B52-A47F-3A12F56D9CB6}" type="pres">
      <dgm:prSet presAssocID="{72AC2601-DF40-4623-8BC5-A719751A7BC1}" presName="sibTrans" presStyleLbl="sibTrans1D1" presStyleIdx="0" presStyleCnt="8"/>
      <dgm:spPr/>
      <dgm:t>
        <a:bodyPr/>
        <a:lstStyle/>
        <a:p>
          <a:endParaRPr lang="en-US"/>
        </a:p>
      </dgm:t>
    </dgm:pt>
    <dgm:pt modelId="{17F27CFD-C9C3-4CD9-9055-BB8DEBC27645}" type="pres">
      <dgm:prSet presAssocID="{72AC2601-DF40-4623-8BC5-A719751A7BC1}" presName="connectorText" presStyleLbl="sibTrans1D1" presStyleIdx="0" presStyleCnt="8"/>
      <dgm:spPr/>
      <dgm:t>
        <a:bodyPr/>
        <a:lstStyle/>
        <a:p>
          <a:endParaRPr lang="en-US"/>
        </a:p>
      </dgm:t>
    </dgm:pt>
    <dgm:pt modelId="{50FCD2AD-4C60-42BA-9F31-72E972B5F2DA}" type="pres">
      <dgm:prSet presAssocID="{99865D74-67F9-4F82-913C-E641CC24B37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8390E1-D46F-423E-AF66-1CCCBDE81BDB}" type="pres">
      <dgm:prSet presAssocID="{1C551B81-B232-4E87-8B96-E7C00E8FE934}" presName="sibTrans" presStyleLbl="sibTrans1D1" presStyleIdx="1" presStyleCnt="8"/>
      <dgm:spPr/>
      <dgm:t>
        <a:bodyPr/>
        <a:lstStyle/>
        <a:p>
          <a:endParaRPr lang="en-US"/>
        </a:p>
      </dgm:t>
    </dgm:pt>
    <dgm:pt modelId="{EF8ABC77-CF97-498D-9A4D-6EF04E5B764C}" type="pres">
      <dgm:prSet presAssocID="{1C551B81-B232-4E87-8B96-E7C00E8FE934}" presName="connectorText" presStyleLbl="sibTrans1D1" presStyleIdx="1" presStyleCnt="8"/>
      <dgm:spPr/>
      <dgm:t>
        <a:bodyPr/>
        <a:lstStyle/>
        <a:p>
          <a:endParaRPr lang="en-US"/>
        </a:p>
      </dgm:t>
    </dgm:pt>
    <dgm:pt modelId="{6D5D4AAB-9634-4893-A638-4930422089E3}" type="pres">
      <dgm:prSet presAssocID="{DAED8468-E943-4F93-BC33-BDB54D9E522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A1DA52-8F80-4F5A-895D-C2E5C77AE4B7}" type="pres">
      <dgm:prSet presAssocID="{ED39CAE4-7B73-4913-9293-F6860F40A93A}" presName="sibTrans" presStyleLbl="sibTrans1D1" presStyleIdx="2" presStyleCnt="8"/>
      <dgm:spPr/>
      <dgm:t>
        <a:bodyPr/>
        <a:lstStyle/>
        <a:p>
          <a:endParaRPr lang="en-US"/>
        </a:p>
      </dgm:t>
    </dgm:pt>
    <dgm:pt modelId="{7D8D4305-1F61-4AD3-8643-FFA8CB47ADCF}" type="pres">
      <dgm:prSet presAssocID="{ED39CAE4-7B73-4913-9293-F6860F40A93A}" presName="connectorText" presStyleLbl="sibTrans1D1" presStyleIdx="2" presStyleCnt="8"/>
      <dgm:spPr/>
      <dgm:t>
        <a:bodyPr/>
        <a:lstStyle/>
        <a:p>
          <a:endParaRPr lang="en-US"/>
        </a:p>
      </dgm:t>
    </dgm:pt>
    <dgm:pt modelId="{5C9BE15E-5AE0-4EFC-9192-817C6F96247D}" type="pres">
      <dgm:prSet presAssocID="{0A789591-AEC4-4A6A-9A0B-624430955E3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ADA85-962D-4EBA-86AE-ED0EAB5E2EC9}" type="pres">
      <dgm:prSet presAssocID="{C3C488BA-E088-4463-9065-6439552E10AA}" presName="sibTrans" presStyleLbl="sibTrans1D1" presStyleIdx="3" presStyleCnt="8"/>
      <dgm:spPr/>
      <dgm:t>
        <a:bodyPr/>
        <a:lstStyle/>
        <a:p>
          <a:endParaRPr lang="en-US"/>
        </a:p>
      </dgm:t>
    </dgm:pt>
    <dgm:pt modelId="{FA90A753-C9BB-4777-B98C-3FCC5C7BA680}" type="pres">
      <dgm:prSet presAssocID="{C3C488BA-E088-4463-9065-6439552E10AA}" presName="connectorText" presStyleLbl="sibTrans1D1" presStyleIdx="3" presStyleCnt="8"/>
      <dgm:spPr/>
      <dgm:t>
        <a:bodyPr/>
        <a:lstStyle/>
        <a:p>
          <a:endParaRPr lang="en-US"/>
        </a:p>
      </dgm:t>
    </dgm:pt>
    <dgm:pt modelId="{B9BA4115-28F2-4C1D-8C54-EB37D4861673}" type="pres">
      <dgm:prSet presAssocID="{B7AFBC40-A1F0-4508-9E79-0456D459272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1B389-D9FB-413E-A403-7300C51C15FD}" type="pres">
      <dgm:prSet presAssocID="{FE632BA6-6DFD-4378-9E55-A68B246179D6}" presName="sibTrans" presStyleLbl="sibTrans1D1" presStyleIdx="4" presStyleCnt="8"/>
      <dgm:spPr/>
      <dgm:t>
        <a:bodyPr/>
        <a:lstStyle/>
        <a:p>
          <a:endParaRPr lang="en-US"/>
        </a:p>
      </dgm:t>
    </dgm:pt>
    <dgm:pt modelId="{A6A7EE0C-8A05-4A88-8E2F-C03C3014E0F1}" type="pres">
      <dgm:prSet presAssocID="{FE632BA6-6DFD-4378-9E55-A68B246179D6}" presName="connectorText" presStyleLbl="sibTrans1D1" presStyleIdx="4" presStyleCnt="8"/>
      <dgm:spPr/>
      <dgm:t>
        <a:bodyPr/>
        <a:lstStyle/>
        <a:p>
          <a:endParaRPr lang="en-US"/>
        </a:p>
      </dgm:t>
    </dgm:pt>
    <dgm:pt modelId="{3B415DAC-E1BC-43B6-A00F-148E7742EA2F}" type="pres">
      <dgm:prSet presAssocID="{25BA7186-D5B6-4499-A7C5-000257620EA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B6369-20CA-447F-931C-4E99B1BA82DE}" type="pres">
      <dgm:prSet presAssocID="{0668C010-A08B-40EC-AB8E-6C33C1925E57}" presName="sibTrans" presStyleLbl="sibTrans1D1" presStyleIdx="5" presStyleCnt="8"/>
      <dgm:spPr/>
      <dgm:t>
        <a:bodyPr/>
        <a:lstStyle/>
        <a:p>
          <a:endParaRPr lang="en-US"/>
        </a:p>
      </dgm:t>
    </dgm:pt>
    <dgm:pt modelId="{8398A73C-682B-466B-8A35-63870C216F70}" type="pres">
      <dgm:prSet presAssocID="{0668C010-A08B-40EC-AB8E-6C33C1925E57}" presName="connectorText" presStyleLbl="sibTrans1D1" presStyleIdx="5" presStyleCnt="8"/>
      <dgm:spPr/>
      <dgm:t>
        <a:bodyPr/>
        <a:lstStyle/>
        <a:p>
          <a:endParaRPr lang="en-US"/>
        </a:p>
      </dgm:t>
    </dgm:pt>
    <dgm:pt modelId="{BB64EABE-996D-4060-A84B-B632EB39C17C}" type="pres">
      <dgm:prSet presAssocID="{CBE55DA0-7B70-4C4D-A932-0E08FB471B1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CE750-9028-4801-A4A8-DA592426EC8F}" type="pres">
      <dgm:prSet presAssocID="{24B874EE-033A-4AAE-A60A-FC0C88C25E8C}" presName="sibTrans" presStyleLbl="sibTrans1D1" presStyleIdx="6" presStyleCnt="8"/>
      <dgm:spPr/>
      <dgm:t>
        <a:bodyPr/>
        <a:lstStyle/>
        <a:p>
          <a:endParaRPr lang="en-US"/>
        </a:p>
      </dgm:t>
    </dgm:pt>
    <dgm:pt modelId="{F5EE86D8-AE0D-4303-8A6D-4F24F4799912}" type="pres">
      <dgm:prSet presAssocID="{24B874EE-033A-4AAE-A60A-FC0C88C25E8C}" presName="connectorText" presStyleLbl="sibTrans1D1" presStyleIdx="6" presStyleCnt="8"/>
      <dgm:spPr/>
      <dgm:t>
        <a:bodyPr/>
        <a:lstStyle/>
        <a:p>
          <a:endParaRPr lang="en-US"/>
        </a:p>
      </dgm:t>
    </dgm:pt>
    <dgm:pt modelId="{483B707A-63B9-4F6E-ADED-57080FF230A9}" type="pres">
      <dgm:prSet presAssocID="{37BB7566-356A-42FB-AA02-48D922C8C06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FE9-00AE-495A-8B46-644363CFFE6C}" type="pres">
      <dgm:prSet presAssocID="{E7B3DD8C-5D29-414E-AEAD-73A5EA2AD565}" presName="sibTrans" presStyleLbl="sibTrans1D1" presStyleIdx="7" presStyleCnt="8"/>
      <dgm:spPr/>
      <dgm:t>
        <a:bodyPr/>
        <a:lstStyle/>
        <a:p>
          <a:endParaRPr lang="en-US"/>
        </a:p>
      </dgm:t>
    </dgm:pt>
    <dgm:pt modelId="{E9694232-6D86-4674-8602-F6014CE44995}" type="pres">
      <dgm:prSet presAssocID="{E7B3DD8C-5D29-414E-AEAD-73A5EA2AD565}" presName="connectorText" presStyleLbl="sibTrans1D1" presStyleIdx="7" presStyleCnt="8"/>
      <dgm:spPr/>
      <dgm:t>
        <a:bodyPr/>
        <a:lstStyle/>
        <a:p>
          <a:endParaRPr lang="en-US"/>
        </a:p>
      </dgm:t>
    </dgm:pt>
    <dgm:pt modelId="{C217F947-31AB-4265-B009-773ABB4A9AB5}" type="pres">
      <dgm:prSet presAssocID="{1B631584-5B2C-4647-AFB3-6E7A8C3E33F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7ED681-4301-4854-9A43-70CF6C3FD503}" type="presOf" srcId="{99865D74-67F9-4F82-913C-E641CC24B375}" destId="{50FCD2AD-4C60-42BA-9F31-72E972B5F2DA}" srcOrd="0" destOrd="0" presId="urn:microsoft.com/office/officeart/2005/8/layout/bProcess3"/>
    <dgm:cxn modelId="{6A49C092-845A-4CBC-9D33-553E20380D85}" type="presOf" srcId="{DAED8468-E943-4F93-BC33-BDB54D9E5223}" destId="{6D5D4AAB-9634-4893-A638-4930422089E3}" srcOrd="0" destOrd="0" presId="urn:microsoft.com/office/officeart/2005/8/layout/bProcess3"/>
    <dgm:cxn modelId="{D55581EF-56AC-4AD5-B396-C1AC5F4AB966}" type="presOf" srcId="{24B874EE-033A-4AAE-A60A-FC0C88C25E8C}" destId="{DC5CE750-9028-4801-A4A8-DA592426EC8F}" srcOrd="0" destOrd="0" presId="urn:microsoft.com/office/officeart/2005/8/layout/bProcess3"/>
    <dgm:cxn modelId="{9E9EC3E9-2000-40F3-99B0-D6B51EC024FB}" srcId="{B6C8EE23-AA5B-40A0-AB46-DDFC49C0444E}" destId="{37BB7566-356A-42FB-AA02-48D922C8C06D}" srcOrd="7" destOrd="0" parTransId="{02465658-9610-49C2-8FC6-5D7051C07573}" sibTransId="{E7B3DD8C-5D29-414E-AEAD-73A5EA2AD565}"/>
    <dgm:cxn modelId="{92996C48-5E7D-4402-8BC4-4931241C3E42}" type="presOf" srcId="{37BB7566-356A-42FB-AA02-48D922C8C06D}" destId="{483B707A-63B9-4F6E-ADED-57080FF230A9}" srcOrd="0" destOrd="0" presId="urn:microsoft.com/office/officeart/2005/8/layout/bProcess3"/>
    <dgm:cxn modelId="{D9422341-AC07-4EA3-8323-572005E3642D}" srcId="{B6C8EE23-AA5B-40A0-AB46-DDFC49C0444E}" destId="{88F7AB37-ACCD-4603-AC60-AB237CD7BD9A}" srcOrd="0" destOrd="0" parTransId="{9598A1C5-5E2A-4056-AB37-47D3C5ABE618}" sibTransId="{72AC2601-DF40-4623-8BC5-A719751A7BC1}"/>
    <dgm:cxn modelId="{3A77461D-BB0F-4AB8-8D10-CF247946B4B9}" srcId="{B6C8EE23-AA5B-40A0-AB46-DDFC49C0444E}" destId="{1B631584-5B2C-4647-AFB3-6E7A8C3E33F2}" srcOrd="8" destOrd="0" parTransId="{A2DA0B65-0E2E-4EE8-BCD4-CCB8C0887257}" sibTransId="{7461E89F-211F-4D70-97B7-E855D3C205E5}"/>
    <dgm:cxn modelId="{B243B065-9D5B-4CF5-9BA9-18CEFB51FEFC}" type="presOf" srcId="{C3C488BA-E088-4463-9065-6439552E10AA}" destId="{231ADA85-962D-4EBA-86AE-ED0EAB5E2EC9}" srcOrd="0" destOrd="0" presId="urn:microsoft.com/office/officeart/2005/8/layout/bProcess3"/>
    <dgm:cxn modelId="{21B26AB9-5A27-466B-8E29-A40EFFB03D4C}" srcId="{B6C8EE23-AA5B-40A0-AB46-DDFC49C0444E}" destId="{CBE55DA0-7B70-4C4D-A932-0E08FB471B15}" srcOrd="6" destOrd="0" parTransId="{DF4209FB-80D8-4493-9A70-35C8851346FB}" sibTransId="{24B874EE-033A-4AAE-A60A-FC0C88C25E8C}"/>
    <dgm:cxn modelId="{319DC2E0-4F20-46D7-BCEC-4953BE2A4C6E}" type="presOf" srcId="{88F7AB37-ACCD-4603-AC60-AB237CD7BD9A}" destId="{DEDCD625-95A9-4B3A-B62A-8744FEBDC651}" srcOrd="0" destOrd="0" presId="urn:microsoft.com/office/officeart/2005/8/layout/bProcess3"/>
    <dgm:cxn modelId="{94187AFB-7E18-44E1-B137-24897C931F61}" type="presOf" srcId="{CBE55DA0-7B70-4C4D-A932-0E08FB471B15}" destId="{BB64EABE-996D-4060-A84B-B632EB39C17C}" srcOrd="0" destOrd="0" presId="urn:microsoft.com/office/officeart/2005/8/layout/bProcess3"/>
    <dgm:cxn modelId="{27FA3EA9-71EB-4138-BEFF-2B8B5922F3DD}" type="presOf" srcId="{0A789591-AEC4-4A6A-9A0B-624430955E3E}" destId="{5C9BE15E-5AE0-4EFC-9192-817C6F96247D}" srcOrd="0" destOrd="0" presId="urn:microsoft.com/office/officeart/2005/8/layout/bProcess3"/>
    <dgm:cxn modelId="{DA8CE26B-C730-4938-9545-DA7E0B0E199D}" type="presOf" srcId="{B7AFBC40-A1F0-4508-9E79-0456D4592720}" destId="{B9BA4115-28F2-4C1D-8C54-EB37D4861673}" srcOrd="0" destOrd="0" presId="urn:microsoft.com/office/officeart/2005/8/layout/bProcess3"/>
    <dgm:cxn modelId="{4BCA2FDD-9C9D-430D-9559-0858AE0CEF94}" type="presOf" srcId="{E7B3DD8C-5D29-414E-AEAD-73A5EA2AD565}" destId="{E9694232-6D86-4674-8602-F6014CE44995}" srcOrd="1" destOrd="0" presId="urn:microsoft.com/office/officeart/2005/8/layout/bProcess3"/>
    <dgm:cxn modelId="{DE1BD309-9AB5-4645-AAFB-38CE0EDA69C6}" type="presOf" srcId="{ED39CAE4-7B73-4913-9293-F6860F40A93A}" destId="{0FA1DA52-8F80-4F5A-895D-C2E5C77AE4B7}" srcOrd="0" destOrd="0" presId="urn:microsoft.com/office/officeart/2005/8/layout/bProcess3"/>
    <dgm:cxn modelId="{5EF0C177-C6D8-4A89-AE1F-601252056C55}" srcId="{B6C8EE23-AA5B-40A0-AB46-DDFC49C0444E}" destId="{DAED8468-E943-4F93-BC33-BDB54D9E5223}" srcOrd="2" destOrd="0" parTransId="{1A94BB38-350C-4242-87C8-EE098BE75FA8}" sibTransId="{ED39CAE4-7B73-4913-9293-F6860F40A93A}"/>
    <dgm:cxn modelId="{C8781709-A489-4042-94CB-A3D3ED8E8F00}" type="presOf" srcId="{72AC2601-DF40-4623-8BC5-A719751A7BC1}" destId="{16916A7C-24FB-4B52-A47F-3A12F56D9CB6}" srcOrd="0" destOrd="0" presId="urn:microsoft.com/office/officeart/2005/8/layout/bProcess3"/>
    <dgm:cxn modelId="{21CD8D25-D407-4C3F-8885-6FE6A7F2A317}" type="presOf" srcId="{25BA7186-D5B6-4499-A7C5-000257620EA3}" destId="{3B415DAC-E1BC-43B6-A00F-148E7742EA2F}" srcOrd="0" destOrd="0" presId="urn:microsoft.com/office/officeart/2005/8/layout/bProcess3"/>
    <dgm:cxn modelId="{1B78A2A6-D263-4657-B4E1-597A7A8088E0}" type="presOf" srcId="{1B631584-5B2C-4647-AFB3-6E7A8C3E33F2}" destId="{C217F947-31AB-4265-B009-773ABB4A9AB5}" srcOrd="0" destOrd="0" presId="urn:microsoft.com/office/officeart/2005/8/layout/bProcess3"/>
    <dgm:cxn modelId="{2E416C40-6228-43F8-96DA-18C624CDF60E}" srcId="{B6C8EE23-AA5B-40A0-AB46-DDFC49C0444E}" destId="{0A789591-AEC4-4A6A-9A0B-624430955E3E}" srcOrd="3" destOrd="0" parTransId="{E906CDD6-7BF6-4408-A14F-9701EA8319A4}" sibTransId="{C3C488BA-E088-4463-9065-6439552E10AA}"/>
    <dgm:cxn modelId="{10432943-B98A-4794-A6BB-414593CB7180}" type="presOf" srcId="{1C551B81-B232-4E87-8B96-E7C00E8FE934}" destId="{EF8ABC77-CF97-498D-9A4D-6EF04E5B764C}" srcOrd="1" destOrd="0" presId="urn:microsoft.com/office/officeart/2005/8/layout/bProcess3"/>
    <dgm:cxn modelId="{47428E41-CFD8-49D5-B1AB-7CD439A3F00C}" type="presOf" srcId="{ED39CAE4-7B73-4913-9293-F6860F40A93A}" destId="{7D8D4305-1F61-4AD3-8643-FFA8CB47ADCF}" srcOrd="1" destOrd="0" presId="urn:microsoft.com/office/officeart/2005/8/layout/bProcess3"/>
    <dgm:cxn modelId="{DE452EB8-8E85-44D7-9C61-69C321E9E84B}" type="presOf" srcId="{72AC2601-DF40-4623-8BC5-A719751A7BC1}" destId="{17F27CFD-C9C3-4CD9-9055-BB8DEBC27645}" srcOrd="1" destOrd="0" presId="urn:microsoft.com/office/officeart/2005/8/layout/bProcess3"/>
    <dgm:cxn modelId="{14DD0739-EC1C-4BFE-A9CC-7660609F30E4}" type="presOf" srcId="{FE632BA6-6DFD-4378-9E55-A68B246179D6}" destId="{A6A7EE0C-8A05-4A88-8E2F-C03C3014E0F1}" srcOrd="1" destOrd="0" presId="urn:microsoft.com/office/officeart/2005/8/layout/bProcess3"/>
    <dgm:cxn modelId="{13B7B0D0-A154-47E6-9A8F-5575F437F61B}" type="presOf" srcId="{1C551B81-B232-4E87-8B96-E7C00E8FE934}" destId="{978390E1-D46F-423E-AF66-1CCCBDE81BDB}" srcOrd="0" destOrd="0" presId="urn:microsoft.com/office/officeart/2005/8/layout/bProcess3"/>
    <dgm:cxn modelId="{EC62D4AF-C0FF-4650-8F35-982ECDE9AA03}" type="presOf" srcId="{C3C488BA-E088-4463-9065-6439552E10AA}" destId="{FA90A753-C9BB-4777-B98C-3FCC5C7BA680}" srcOrd="1" destOrd="0" presId="urn:microsoft.com/office/officeart/2005/8/layout/bProcess3"/>
    <dgm:cxn modelId="{2E6546FF-90C9-4726-A053-1D01C8786016}" srcId="{B6C8EE23-AA5B-40A0-AB46-DDFC49C0444E}" destId="{B7AFBC40-A1F0-4508-9E79-0456D4592720}" srcOrd="4" destOrd="0" parTransId="{BF005FA2-AEDE-4BBF-845D-F78034636690}" sibTransId="{FE632BA6-6DFD-4378-9E55-A68B246179D6}"/>
    <dgm:cxn modelId="{235FFDD5-6723-474E-9D38-37E27A31C18D}" type="presOf" srcId="{0668C010-A08B-40EC-AB8E-6C33C1925E57}" destId="{D56B6369-20CA-447F-931C-4E99B1BA82DE}" srcOrd="0" destOrd="0" presId="urn:microsoft.com/office/officeart/2005/8/layout/bProcess3"/>
    <dgm:cxn modelId="{DB695311-6A24-4405-B9EA-111E9CCF809E}" type="presOf" srcId="{24B874EE-033A-4AAE-A60A-FC0C88C25E8C}" destId="{F5EE86D8-AE0D-4303-8A6D-4F24F4799912}" srcOrd="1" destOrd="0" presId="urn:microsoft.com/office/officeart/2005/8/layout/bProcess3"/>
    <dgm:cxn modelId="{C49EA3EE-EB43-4491-B8F4-D526111232F8}" srcId="{B6C8EE23-AA5B-40A0-AB46-DDFC49C0444E}" destId="{25BA7186-D5B6-4499-A7C5-000257620EA3}" srcOrd="5" destOrd="0" parTransId="{40E25D30-2688-4AB2-9E22-F8FE515BE425}" sibTransId="{0668C010-A08B-40EC-AB8E-6C33C1925E57}"/>
    <dgm:cxn modelId="{6ADFA616-9A2B-4BF9-98CD-E5B94FDA5CCE}" type="presOf" srcId="{E7B3DD8C-5D29-414E-AEAD-73A5EA2AD565}" destId="{DA491FE9-00AE-495A-8B46-644363CFFE6C}" srcOrd="0" destOrd="0" presId="urn:microsoft.com/office/officeart/2005/8/layout/bProcess3"/>
    <dgm:cxn modelId="{D4C6393D-0605-4C84-9661-3D123DC04DC2}" srcId="{B6C8EE23-AA5B-40A0-AB46-DDFC49C0444E}" destId="{99865D74-67F9-4F82-913C-E641CC24B375}" srcOrd="1" destOrd="0" parTransId="{14C3C2A2-277E-4218-B662-A80ADF2A82CD}" sibTransId="{1C551B81-B232-4E87-8B96-E7C00E8FE934}"/>
    <dgm:cxn modelId="{B20FDD92-D04B-4C24-AFD6-E2A728CCA162}" type="presOf" srcId="{FE632BA6-6DFD-4378-9E55-A68B246179D6}" destId="{CB01B389-D9FB-413E-A403-7300C51C15FD}" srcOrd="0" destOrd="0" presId="urn:microsoft.com/office/officeart/2005/8/layout/bProcess3"/>
    <dgm:cxn modelId="{3B971ABB-EA50-4D54-9691-E1191F88CBB9}" type="presOf" srcId="{0668C010-A08B-40EC-AB8E-6C33C1925E57}" destId="{8398A73C-682B-466B-8A35-63870C216F70}" srcOrd="1" destOrd="0" presId="urn:microsoft.com/office/officeart/2005/8/layout/bProcess3"/>
    <dgm:cxn modelId="{53661742-CAA4-4D3D-BAAF-37EE93575E05}" type="presOf" srcId="{B6C8EE23-AA5B-40A0-AB46-DDFC49C0444E}" destId="{9C89DD05-7E57-4B13-AEF2-B4A634B88CD5}" srcOrd="0" destOrd="0" presId="urn:microsoft.com/office/officeart/2005/8/layout/bProcess3"/>
    <dgm:cxn modelId="{782103BF-A9D0-4E94-A75F-3286D3495A8E}" type="presParOf" srcId="{9C89DD05-7E57-4B13-AEF2-B4A634B88CD5}" destId="{DEDCD625-95A9-4B3A-B62A-8744FEBDC651}" srcOrd="0" destOrd="0" presId="urn:microsoft.com/office/officeart/2005/8/layout/bProcess3"/>
    <dgm:cxn modelId="{3B8AB358-4890-4CE4-A922-0B5B00E59674}" type="presParOf" srcId="{9C89DD05-7E57-4B13-AEF2-B4A634B88CD5}" destId="{16916A7C-24FB-4B52-A47F-3A12F56D9CB6}" srcOrd="1" destOrd="0" presId="urn:microsoft.com/office/officeart/2005/8/layout/bProcess3"/>
    <dgm:cxn modelId="{3395BA41-CF9E-4461-AB7F-0BA952DA3AA5}" type="presParOf" srcId="{16916A7C-24FB-4B52-A47F-3A12F56D9CB6}" destId="{17F27CFD-C9C3-4CD9-9055-BB8DEBC27645}" srcOrd="0" destOrd="0" presId="urn:microsoft.com/office/officeart/2005/8/layout/bProcess3"/>
    <dgm:cxn modelId="{87E0A6C0-FCA9-4DAE-80AA-0F2D56B255E6}" type="presParOf" srcId="{9C89DD05-7E57-4B13-AEF2-B4A634B88CD5}" destId="{50FCD2AD-4C60-42BA-9F31-72E972B5F2DA}" srcOrd="2" destOrd="0" presId="urn:microsoft.com/office/officeart/2005/8/layout/bProcess3"/>
    <dgm:cxn modelId="{91A3E5E0-80CC-49BE-8668-611093BC1016}" type="presParOf" srcId="{9C89DD05-7E57-4B13-AEF2-B4A634B88CD5}" destId="{978390E1-D46F-423E-AF66-1CCCBDE81BDB}" srcOrd="3" destOrd="0" presId="urn:microsoft.com/office/officeart/2005/8/layout/bProcess3"/>
    <dgm:cxn modelId="{4E1A7A62-265E-4170-A7E3-7ABD6F97654F}" type="presParOf" srcId="{978390E1-D46F-423E-AF66-1CCCBDE81BDB}" destId="{EF8ABC77-CF97-498D-9A4D-6EF04E5B764C}" srcOrd="0" destOrd="0" presId="urn:microsoft.com/office/officeart/2005/8/layout/bProcess3"/>
    <dgm:cxn modelId="{B2F221BA-7CBE-409D-B9C3-3847199D7EB0}" type="presParOf" srcId="{9C89DD05-7E57-4B13-AEF2-B4A634B88CD5}" destId="{6D5D4AAB-9634-4893-A638-4930422089E3}" srcOrd="4" destOrd="0" presId="urn:microsoft.com/office/officeart/2005/8/layout/bProcess3"/>
    <dgm:cxn modelId="{0898C421-6BC4-495E-AFBF-4CD88D5896CD}" type="presParOf" srcId="{9C89DD05-7E57-4B13-AEF2-B4A634B88CD5}" destId="{0FA1DA52-8F80-4F5A-895D-C2E5C77AE4B7}" srcOrd="5" destOrd="0" presId="urn:microsoft.com/office/officeart/2005/8/layout/bProcess3"/>
    <dgm:cxn modelId="{44EC3050-0D33-4769-BDA4-85846283F24B}" type="presParOf" srcId="{0FA1DA52-8F80-4F5A-895D-C2E5C77AE4B7}" destId="{7D8D4305-1F61-4AD3-8643-FFA8CB47ADCF}" srcOrd="0" destOrd="0" presId="urn:microsoft.com/office/officeart/2005/8/layout/bProcess3"/>
    <dgm:cxn modelId="{C5CA1B27-1D24-4166-9438-9FFF3445FECA}" type="presParOf" srcId="{9C89DD05-7E57-4B13-AEF2-B4A634B88CD5}" destId="{5C9BE15E-5AE0-4EFC-9192-817C6F96247D}" srcOrd="6" destOrd="0" presId="urn:microsoft.com/office/officeart/2005/8/layout/bProcess3"/>
    <dgm:cxn modelId="{B1603793-1624-479F-9012-0D283C670701}" type="presParOf" srcId="{9C89DD05-7E57-4B13-AEF2-B4A634B88CD5}" destId="{231ADA85-962D-4EBA-86AE-ED0EAB5E2EC9}" srcOrd="7" destOrd="0" presId="urn:microsoft.com/office/officeart/2005/8/layout/bProcess3"/>
    <dgm:cxn modelId="{4D6AC9C6-A76F-4FD1-88BA-84FB4F0D9DAD}" type="presParOf" srcId="{231ADA85-962D-4EBA-86AE-ED0EAB5E2EC9}" destId="{FA90A753-C9BB-4777-B98C-3FCC5C7BA680}" srcOrd="0" destOrd="0" presId="urn:microsoft.com/office/officeart/2005/8/layout/bProcess3"/>
    <dgm:cxn modelId="{B4C1ED27-A43B-4915-A5F8-45D0EAFCCA55}" type="presParOf" srcId="{9C89DD05-7E57-4B13-AEF2-B4A634B88CD5}" destId="{B9BA4115-28F2-4C1D-8C54-EB37D4861673}" srcOrd="8" destOrd="0" presId="urn:microsoft.com/office/officeart/2005/8/layout/bProcess3"/>
    <dgm:cxn modelId="{2B376D9D-F8FA-4924-9DA3-E5ACA1B147DB}" type="presParOf" srcId="{9C89DD05-7E57-4B13-AEF2-B4A634B88CD5}" destId="{CB01B389-D9FB-413E-A403-7300C51C15FD}" srcOrd="9" destOrd="0" presId="urn:microsoft.com/office/officeart/2005/8/layout/bProcess3"/>
    <dgm:cxn modelId="{7DDA24A1-ECA4-4110-A1AA-99ADBB67DB1B}" type="presParOf" srcId="{CB01B389-D9FB-413E-A403-7300C51C15FD}" destId="{A6A7EE0C-8A05-4A88-8E2F-C03C3014E0F1}" srcOrd="0" destOrd="0" presId="urn:microsoft.com/office/officeart/2005/8/layout/bProcess3"/>
    <dgm:cxn modelId="{601F5C97-D83E-41C4-8B36-69C208398BA0}" type="presParOf" srcId="{9C89DD05-7E57-4B13-AEF2-B4A634B88CD5}" destId="{3B415DAC-E1BC-43B6-A00F-148E7742EA2F}" srcOrd="10" destOrd="0" presId="urn:microsoft.com/office/officeart/2005/8/layout/bProcess3"/>
    <dgm:cxn modelId="{AC80DC2C-58BF-4C5B-A3E0-57064D1620AE}" type="presParOf" srcId="{9C89DD05-7E57-4B13-AEF2-B4A634B88CD5}" destId="{D56B6369-20CA-447F-931C-4E99B1BA82DE}" srcOrd="11" destOrd="0" presId="urn:microsoft.com/office/officeart/2005/8/layout/bProcess3"/>
    <dgm:cxn modelId="{7DBA69B9-783A-492C-9C32-31B495DCC8EF}" type="presParOf" srcId="{D56B6369-20CA-447F-931C-4E99B1BA82DE}" destId="{8398A73C-682B-466B-8A35-63870C216F70}" srcOrd="0" destOrd="0" presId="urn:microsoft.com/office/officeart/2005/8/layout/bProcess3"/>
    <dgm:cxn modelId="{0847537F-98C0-4AE7-97B1-B4393D21581E}" type="presParOf" srcId="{9C89DD05-7E57-4B13-AEF2-B4A634B88CD5}" destId="{BB64EABE-996D-4060-A84B-B632EB39C17C}" srcOrd="12" destOrd="0" presId="urn:microsoft.com/office/officeart/2005/8/layout/bProcess3"/>
    <dgm:cxn modelId="{BED84BEB-9586-4DB2-A95E-6FDFE29BFD9B}" type="presParOf" srcId="{9C89DD05-7E57-4B13-AEF2-B4A634B88CD5}" destId="{DC5CE750-9028-4801-A4A8-DA592426EC8F}" srcOrd="13" destOrd="0" presId="urn:microsoft.com/office/officeart/2005/8/layout/bProcess3"/>
    <dgm:cxn modelId="{00BE5FED-A1E0-49F6-9D7F-9A03254DDA88}" type="presParOf" srcId="{DC5CE750-9028-4801-A4A8-DA592426EC8F}" destId="{F5EE86D8-AE0D-4303-8A6D-4F24F4799912}" srcOrd="0" destOrd="0" presId="urn:microsoft.com/office/officeart/2005/8/layout/bProcess3"/>
    <dgm:cxn modelId="{2535F3E8-52D1-4063-96B1-0E801A85100A}" type="presParOf" srcId="{9C89DD05-7E57-4B13-AEF2-B4A634B88CD5}" destId="{483B707A-63B9-4F6E-ADED-57080FF230A9}" srcOrd="14" destOrd="0" presId="urn:microsoft.com/office/officeart/2005/8/layout/bProcess3"/>
    <dgm:cxn modelId="{25F88BD8-1A2C-4140-A0FA-EAE72F0E6CD6}" type="presParOf" srcId="{9C89DD05-7E57-4B13-AEF2-B4A634B88CD5}" destId="{DA491FE9-00AE-495A-8B46-644363CFFE6C}" srcOrd="15" destOrd="0" presId="urn:microsoft.com/office/officeart/2005/8/layout/bProcess3"/>
    <dgm:cxn modelId="{1DA9CEE9-55CF-41D2-B8EF-71D39F4CBA7D}" type="presParOf" srcId="{DA491FE9-00AE-495A-8B46-644363CFFE6C}" destId="{E9694232-6D86-4674-8602-F6014CE44995}" srcOrd="0" destOrd="0" presId="urn:microsoft.com/office/officeart/2005/8/layout/bProcess3"/>
    <dgm:cxn modelId="{16E619F3-39C9-4BF9-B289-6AF6F4A061DF}" type="presParOf" srcId="{9C89DD05-7E57-4B13-AEF2-B4A634B88CD5}" destId="{C217F947-31AB-4265-B009-773ABB4A9AB5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691E-F6C2-4FA8-9B27-1E8B4B174202}">
      <dsp:nvSpPr>
        <dsp:cNvPr id="0" name=""/>
        <dsp:cNvSpPr/>
      </dsp:nvSpPr>
      <dsp:spPr>
        <a:xfrm>
          <a:off x="490922" y="0"/>
          <a:ext cx="5563789" cy="271032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B7DB4-9D96-40C4-A474-C03DEC3B7DFD}">
      <dsp:nvSpPr>
        <dsp:cNvPr id="0" name=""/>
        <dsp:cNvSpPr/>
      </dsp:nvSpPr>
      <dsp:spPr>
        <a:xfrm>
          <a:off x="1282" y="813095"/>
          <a:ext cx="2092810" cy="10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14 zones</a:t>
          </a:r>
          <a:endParaRPr lang="en-US" sz="2500" kern="1200" dirty="0"/>
        </a:p>
      </dsp:txBody>
      <dsp:txXfrm>
        <a:off x="54205" y="866018"/>
        <a:ext cx="1986964" cy="978282"/>
      </dsp:txXfrm>
    </dsp:sp>
    <dsp:sp modelId="{9C309DAD-E625-45ED-B966-A02739A440A7}">
      <dsp:nvSpPr>
        <dsp:cNvPr id="0" name=""/>
        <dsp:cNvSpPr/>
      </dsp:nvSpPr>
      <dsp:spPr>
        <a:xfrm>
          <a:off x="2226412" y="813095"/>
          <a:ext cx="2092810" cy="10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1,300 households</a:t>
          </a:r>
          <a:endParaRPr lang="en-US" sz="2500" kern="1200" dirty="0"/>
        </a:p>
      </dsp:txBody>
      <dsp:txXfrm>
        <a:off x="2279335" y="866018"/>
        <a:ext cx="1986964" cy="978282"/>
      </dsp:txXfrm>
    </dsp:sp>
    <dsp:sp modelId="{E907EFB0-CC95-4661-9C9C-CABE6C82BA01}">
      <dsp:nvSpPr>
        <dsp:cNvPr id="0" name=""/>
        <dsp:cNvSpPr/>
      </dsp:nvSpPr>
      <dsp:spPr>
        <a:xfrm>
          <a:off x="4451541" y="813095"/>
          <a:ext cx="2092810" cy="10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2,400 permits</a:t>
          </a:r>
          <a:endParaRPr lang="en-US" sz="2500" kern="1200" dirty="0"/>
        </a:p>
      </dsp:txBody>
      <dsp:txXfrm>
        <a:off x="4504464" y="866018"/>
        <a:ext cx="1986964" cy="9782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D691E-F6C2-4FA8-9B27-1E8B4B174202}">
      <dsp:nvSpPr>
        <dsp:cNvPr id="0" name=""/>
        <dsp:cNvSpPr/>
      </dsp:nvSpPr>
      <dsp:spPr>
        <a:xfrm>
          <a:off x="490922" y="0"/>
          <a:ext cx="5563789" cy="271032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0B7DB4-9D96-40C4-A474-C03DEC3B7DFD}">
      <dsp:nvSpPr>
        <dsp:cNvPr id="0" name=""/>
        <dsp:cNvSpPr/>
      </dsp:nvSpPr>
      <dsp:spPr>
        <a:xfrm>
          <a:off x="1282" y="813095"/>
          <a:ext cx="2092810" cy="10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15 zones</a:t>
          </a:r>
          <a:endParaRPr lang="en-US" sz="2500" kern="1200" dirty="0"/>
        </a:p>
      </dsp:txBody>
      <dsp:txXfrm>
        <a:off x="54205" y="866018"/>
        <a:ext cx="1986964" cy="978282"/>
      </dsp:txXfrm>
    </dsp:sp>
    <dsp:sp modelId="{9C309DAD-E625-45ED-B966-A02739A440A7}">
      <dsp:nvSpPr>
        <dsp:cNvPr id="0" name=""/>
        <dsp:cNvSpPr/>
      </dsp:nvSpPr>
      <dsp:spPr>
        <a:xfrm>
          <a:off x="2226412" y="813095"/>
          <a:ext cx="2092810" cy="10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2,100 households</a:t>
          </a:r>
          <a:endParaRPr lang="en-US" sz="2500" kern="1200" dirty="0"/>
        </a:p>
      </dsp:txBody>
      <dsp:txXfrm>
        <a:off x="2279335" y="866018"/>
        <a:ext cx="1986964" cy="978282"/>
      </dsp:txXfrm>
    </dsp:sp>
    <dsp:sp modelId="{E907EFB0-CC95-4661-9C9C-CABE6C82BA01}">
      <dsp:nvSpPr>
        <dsp:cNvPr id="0" name=""/>
        <dsp:cNvSpPr/>
      </dsp:nvSpPr>
      <dsp:spPr>
        <a:xfrm>
          <a:off x="4451541" y="813095"/>
          <a:ext cx="2092810" cy="10841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4,100 permits</a:t>
          </a:r>
          <a:endParaRPr lang="en-US" sz="2500" kern="1200" dirty="0"/>
        </a:p>
      </dsp:txBody>
      <dsp:txXfrm>
        <a:off x="4504464" y="866018"/>
        <a:ext cx="1986964" cy="978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B1F12-7917-4EDE-962E-1FBFD892A89C}">
      <dsp:nvSpPr>
        <dsp:cNvPr id="0" name=""/>
        <dsp:cNvSpPr/>
      </dsp:nvSpPr>
      <dsp:spPr>
        <a:xfrm rot="5400000">
          <a:off x="5680056" y="-2355980"/>
          <a:ext cx="808011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Most cities require occupancy studies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Community meetings common</a:t>
          </a:r>
          <a:endParaRPr lang="en-US" sz="1500" kern="1200" dirty="0"/>
        </a:p>
      </dsp:txBody>
      <dsp:txXfrm rot="-5400000">
        <a:off x="3220974" y="142546"/>
        <a:ext cx="5686732" cy="729123"/>
      </dsp:txXfrm>
    </dsp:sp>
    <dsp:sp modelId="{83767151-9F42-47B2-AAF3-4EAE66D26BB8}">
      <dsp:nvSpPr>
        <dsp:cNvPr id="0" name=""/>
        <dsp:cNvSpPr/>
      </dsp:nvSpPr>
      <dsp:spPr>
        <a:xfrm>
          <a:off x="0" y="2099"/>
          <a:ext cx="3220974" cy="101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Implementation</a:t>
          </a:r>
          <a:endParaRPr lang="en-US" sz="2700" kern="1200" dirty="0"/>
        </a:p>
      </dsp:txBody>
      <dsp:txXfrm>
        <a:off x="49305" y="51404"/>
        <a:ext cx="3122364" cy="911404"/>
      </dsp:txXfrm>
    </dsp:sp>
    <dsp:sp modelId="{AE288EE1-24C1-4800-A604-955236AB7E1B}">
      <dsp:nvSpPr>
        <dsp:cNvPr id="0" name=""/>
        <dsp:cNvSpPr/>
      </dsp:nvSpPr>
      <dsp:spPr>
        <a:xfrm rot="5400000">
          <a:off x="5680056" y="-1295464"/>
          <a:ext cx="808011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Typically available over the counter and online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Most cities have one-year permits, some with varying expiration dates</a:t>
          </a:r>
          <a:endParaRPr lang="en-US" sz="1500" kern="1200" dirty="0"/>
        </a:p>
      </dsp:txBody>
      <dsp:txXfrm rot="-5400000">
        <a:off x="3220974" y="1203062"/>
        <a:ext cx="5686732" cy="729123"/>
      </dsp:txXfrm>
    </dsp:sp>
    <dsp:sp modelId="{D67C7FDD-AC11-4D7A-9EF6-798C770BC948}">
      <dsp:nvSpPr>
        <dsp:cNvPr id="0" name=""/>
        <dsp:cNvSpPr/>
      </dsp:nvSpPr>
      <dsp:spPr>
        <a:xfrm>
          <a:off x="0" y="1062615"/>
          <a:ext cx="3220974" cy="101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Distribution</a:t>
          </a:r>
          <a:endParaRPr lang="en-US" sz="2700" kern="1200" dirty="0"/>
        </a:p>
      </dsp:txBody>
      <dsp:txXfrm>
        <a:off x="49305" y="1111920"/>
        <a:ext cx="3122364" cy="911404"/>
      </dsp:txXfrm>
    </dsp:sp>
    <dsp:sp modelId="{9846FD6A-C412-4C02-9748-4CFB613FB54B}">
      <dsp:nvSpPr>
        <dsp:cNvPr id="0" name=""/>
        <dsp:cNvSpPr/>
      </dsp:nvSpPr>
      <dsp:spPr>
        <a:xfrm rot="5400000">
          <a:off x="5680056" y="-234949"/>
          <a:ext cx="808011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Cost of permits ranges from $0 to $128 per year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Price typically on a sliding scale</a:t>
          </a:r>
          <a:endParaRPr lang="en-US" sz="1500" kern="1200" dirty="0"/>
        </a:p>
      </dsp:txBody>
      <dsp:txXfrm rot="-5400000">
        <a:off x="3220974" y="2263577"/>
        <a:ext cx="5686732" cy="729123"/>
      </dsp:txXfrm>
    </dsp:sp>
    <dsp:sp modelId="{9E995CA4-58F2-403A-8ABD-A3F795DA18F7}">
      <dsp:nvSpPr>
        <dsp:cNvPr id="0" name=""/>
        <dsp:cNvSpPr/>
      </dsp:nvSpPr>
      <dsp:spPr>
        <a:xfrm>
          <a:off x="0" y="2123131"/>
          <a:ext cx="3220974" cy="101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Cost</a:t>
          </a:r>
          <a:endParaRPr lang="en-US" sz="2700" kern="1200" dirty="0"/>
        </a:p>
      </dsp:txBody>
      <dsp:txXfrm>
        <a:off x="49305" y="2172436"/>
        <a:ext cx="3122364" cy="911404"/>
      </dsp:txXfrm>
    </dsp:sp>
    <dsp:sp modelId="{CB29DBB3-F1D5-4B5F-BE68-83E977635F9A}">
      <dsp:nvSpPr>
        <dsp:cNvPr id="0" name=""/>
        <dsp:cNvSpPr/>
      </dsp:nvSpPr>
      <dsp:spPr>
        <a:xfrm rot="5400000">
          <a:off x="5680056" y="825566"/>
          <a:ext cx="808011" cy="57261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Some offer one-day visitor permits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Most cities limit households to 2-4 permits</a:t>
          </a:r>
          <a:endParaRPr lang="en-US" sz="1500" kern="1200" dirty="0"/>
        </a:p>
      </dsp:txBody>
      <dsp:txXfrm rot="-5400000">
        <a:off x="3220974" y="3324092"/>
        <a:ext cx="5686732" cy="729123"/>
      </dsp:txXfrm>
    </dsp:sp>
    <dsp:sp modelId="{FCCB9EF5-2BF7-4051-99D9-274D283047C5}">
      <dsp:nvSpPr>
        <dsp:cNvPr id="0" name=""/>
        <dsp:cNvSpPr/>
      </dsp:nvSpPr>
      <dsp:spPr>
        <a:xfrm>
          <a:off x="0" y="3183647"/>
          <a:ext cx="3220974" cy="10100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Availability</a:t>
          </a:r>
          <a:endParaRPr lang="en-US" sz="2700" kern="1200" dirty="0"/>
        </a:p>
      </dsp:txBody>
      <dsp:txXfrm>
        <a:off x="49305" y="3232952"/>
        <a:ext cx="3122364" cy="9114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916A7C-24FB-4B52-A47F-3A12F56D9CB6}">
      <dsp:nvSpPr>
        <dsp:cNvPr id="0" name=""/>
        <dsp:cNvSpPr/>
      </dsp:nvSpPr>
      <dsp:spPr>
        <a:xfrm>
          <a:off x="1977440" y="512906"/>
          <a:ext cx="395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94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64746" y="556493"/>
        <a:ext cx="21327" cy="4265"/>
      </dsp:txXfrm>
    </dsp:sp>
    <dsp:sp modelId="{DEDCD625-95A9-4B3A-B62A-8744FEBDC651}">
      <dsp:nvSpPr>
        <dsp:cNvPr id="0" name=""/>
        <dsp:cNvSpPr/>
      </dsp:nvSpPr>
      <dsp:spPr>
        <a:xfrm>
          <a:off x="124716" y="2268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Benchmarking and Best Practices Review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January	</a:t>
          </a:r>
        </a:p>
      </dsp:txBody>
      <dsp:txXfrm>
        <a:off x="124716" y="2268"/>
        <a:ext cx="1854524" cy="1112714"/>
      </dsp:txXfrm>
    </dsp:sp>
    <dsp:sp modelId="{978390E1-D46F-423E-AF66-1CCCBDE81BDB}">
      <dsp:nvSpPr>
        <dsp:cNvPr id="0" name=""/>
        <dsp:cNvSpPr/>
      </dsp:nvSpPr>
      <dsp:spPr>
        <a:xfrm>
          <a:off x="4258504" y="512906"/>
          <a:ext cx="395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94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5811" y="556493"/>
        <a:ext cx="21327" cy="4265"/>
      </dsp:txXfrm>
    </dsp:sp>
    <dsp:sp modelId="{50FCD2AD-4C60-42BA-9F31-72E972B5F2DA}">
      <dsp:nvSpPr>
        <dsp:cNvPr id="0" name=""/>
        <dsp:cNvSpPr/>
      </dsp:nvSpPr>
      <dsp:spPr>
        <a:xfrm>
          <a:off x="2405780" y="2268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Evaluate Current Process and Procedures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February</a:t>
          </a:r>
          <a:endParaRPr lang="en-US" sz="1200" kern="1200" dirty="0"/>
        </a:p>
      </dsp:txBody>
      <dsp:txXfrm>
        <a:off x="2405780" y="2268"/>
        <a:ext cx="1854524" cy="1112714"/>
      </dsp:txXfrm>
    </dsp:sp>
    <dsp:sp modelId="{0FA1DA52-8F80-4F5A-895D-C2E5C77AE4B7}">
      <dsp:nvSpPr>
        <dsp:cNvPr id="0" name=""/>
        <dsp:cNvSpPr/>
      </dsp:nvSpPr>
      <dsp:spPr>
        <a:xfrm>
          <a:off x="6539569" y="512906"/>
          <a:ext cx="395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94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6876" y="556493"/>
        <a:ext cx="21327" cy="4265"/>
      </dsp:txXfrm>
    </dsp:sp>
    <dsp:sp modelId="{6D5D4AAB-9634-4893-A638-4930422089E3}">
      <dsp:nvSpPr>
        <dsp:cNvPr id="0" name=""/>
        <dsp:cNvSpPr/>
      </dsp:nvSpPr>
      <dsp:spPr>
        <a:xfrm>
          <a:off x="4686845" y="2268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Data Analysis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March</a:t>
          </a:r>
          <a:endParaRPr lang="en-US" sz="1200" kern="1200" dirty="0"/>
        </a:p>
      </dsp:txBody>
      <dsp:txXfrm>
        <a:off x="4686845" y="2268"/>
        <a:ext cx="1854524" cy="1112714"/>
      </dsp:txXfrm>
    </dsp:sp>
    <dsp:sp modelId="{231ADA85-962D-4EBA-86AE-ED0EAB5E2EC9}">
      <dsp:nvSpPr>
        <dsp:cNvPr id="0" name=""/>
        <dsp:cNvSpPr/>
      </dsp:nvSpPr>
      <dsp:spPr>
        <a:xfrm>
          <a:off x="1051978" y="1113183"/>
          <a:ext cx="6843193" cy="395940"/>
        </a:xfrm>
        <a:custGeom>
          <a:avLst/>
          <a:gdLst/>
          <a:ahLst/>
          <a:cxnLst/>
          <a:rect l="0" t="0" r="0" b="0"/>
          <a:pathLst>
            <a:path>
              <a:moveTo>
                <a:pt x="6843193" y="0"/>
              </a:moveTo>
              <a:lnTo>
                <a:pt x="6843193" y="215070"/>
              </a:lnTo>
              <a:lnTo>
                <a:pt x="0" y="215070"/>
              </a:lnTo>
              <a:lnTo>
                <a:pt x="0" y="39594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2163" y="1309020"/>
        <a:ext cx="342823" cy="4265"/>
      </dsp:txXfrm>
    </dsp:sp>
    <dsp:sp modelId="{5C9BE15E-5AE0-4EFC-9192-817C6F96247D}">
      <dsp:nvSpPr>
        <dsp:cNvPr id="0" name=""/>
        <dsp:cNvSpPr/>
      </dsp:nvSpPr>
      <dsp:spPr>
        <a:xfrm>
          <a:off x="6967909" y="2268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PWC with Initial Findings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April 11</a:t>
          </a:r>
          <a:endParaRPr lang="en-US" sz="1200" kern="1200" dirty="0"/>
        </a:p>
      </dsp:txBody>
      <dsp:txXfrm>
        <a:off x="6967909" y="2268"/>
        <a:ext cx="1854524" cy="1112714"/>
      </dsp:txXfrm>
    </dsp:sp>
    <dsp:sp modelId="{CB01B389-D9FB-413E-A403-7300C51C15FD}">
      <dsp:nvSpPr>
        <dsp:cNvPr id="0" name=""/>
        <dsp:cNvSpPr/>
      </dsp:nvSpPr>
      <dsp:spPr>
        <a:xfrm>
          <a:off x="1977440" y="2052161"/>
          <a:ext cx="395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94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64746" y="2095748"/>
        <a:ext cx="21327" cy="4265"/>
      </dsp:txXfrm>
    </dsp:sp>
    <dsp:sp modelId="{B9BA4115-28F2-4C1D-8C54-EB37D4861673}">
      <dsp:nvSpPr>
        <dsp:cNvPr id="0" name=""/>
        <dsp:cNvSpPr/>
      </dsp:nvSpPr>
      <dsp:spPr>
        <a:xfrm>
          <a:off x="124716" y="1541523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Community Outreach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April - May</a:t>
          </a:r>
          <a:endParaRPr lang="en-US" sz="1200" kern="1200" dirty="0"/>
        </a:p>
      </dsp:txBody>
      <dsp:txXfrm>
        <a:off x="124716" y="1541523"/>
        <a:ext cx="1854524" cy="1112714"/>
      </dsp:txXfrm>
    </dsp:sp>
    <dsp:sp modelId="{D56B6369-20CA-447F-931C-4E99B1BA82DE}">
      <dsp:nvSpPr>
        <dsp:cNvPr id="0" name=""/>
        <dsp:cNvSpPr/>
      </dsp:nvSpPr>
      <dsp:spPr>
        <a:xfrm>
          <a:off x="4258504" y="2052161"/>
          <a:ext cx="395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94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445811" y="2095748"/>
        <a:ext cx="21327" cy="4265"/>
      </dsp:txXfrm>
    </dsp:sp>
    <dsp:sp modelId="{3B415DAC-E1BC-43B6-A00F-148E7742EA2F}">
      <dsp:nvSpPr>
        <dsp:cNvPr id="0" name=""/>
        <dsp:cNvSpPr/>
      </dsp:nvSpPr>
      <dsp:spPr>
        <a:xfrm>
          <a:off x="2405780" y="1541523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Draft Initial Policy and Program Update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May</a:t>
          </a:r>
          <a:endParaRPr lang="en-US" sz="1200" kern="1200" dirty="0"/>
        </a:p>
      </dsp:txBody>
      <dsp:txXfrm>
        <a:off x="2405780" y="1541523"/>
        <a:ext cx="1854524" cy="1112714"/>
      </dsp:txXfrm>
    </dsp:sp>
    <dsp:sp modelId="{DC5CE750-9028-4801-A4A8-DA592426EC8F}">
      <dsp:nvSpPr>
        <dsp:cNvPr id="0" name=""/>
        <dsp:cNvSpPr/>
      </dsp:nvSpPr>
      <dsp:spPr>
        <a:xfrm>
          <a:off x="6539569" y="2052161"/>
          <a:ext cx="3959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5940" y="4572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6876" y="2095748"/>
        <a:ext cx="21327" cy="4265"/>
      </dsp:txXfrm>
    </dsp:sp>
    <dsp:sp modelId="{BB64EABE-996D-4060-A84B-B632EB39C17C}">
      <dsp:nvSpPr>
        <dsp:cNvPr id="0" name=""/>
        <dsp:cNvSpPr/>
      </dsp:nvSpPr>
      <dsp:spPr>
        <a:xfrm>
          <a:off x="4686845" y="1541523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PWC with Draft Policy and Procedures Document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July</a:t>
          </a:r>
          <a:endParaRPr lang="en-US" sz="1200" kern="1200" dirty="0"/>
        </a:p>
      </dsp:txBody>
      <dsp:txXfrm>
        <a:off x="4686845" y="1541523"/>
        <a:ext cx="1854524" cy="1112714"/>
      </dsp:txXfrm>
    </dsp:sp>
    <dsp:sp modelId="{DA491FE9-00AE-495A-8B46-644363CFFE6C}">
      <dsp:nvSpPr>
        <dsp:cNvPr id="0" name=""/>
        <dsp:cNvSpPr/>
      </dsp:nvSpPr>
      <dsp:spPr>
        <a:xfrm>
          <a:off x="1051978" y="2652438"/>
          <a:ext cx="6843193" cy="395940"/>
        </a:xfrm>
        <a:custGeom>
          <a:avLst/>
          <a:gdLst/>
          <a:ahLst/>
          <a:cxnLst/>
          <a:rect l="0" t="0" r="0" b="0"/>
          <a:pathLst>
            <a:path>
              <a:moveTo>
                <a:pt x="6843193" y="0"/>
              </a:moveTo>
              <a:lnTo>
                <a:pt x="6843193" y="215070"/>
              </a:lnTo>
              <a:lnTo>
                <a:pt x="0" y="215070"/>
              </a:lnTo>
              <a:lnTo>
                <a:pt x="0" y="395940"/>
              </a:lnTo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2163" y="2848275"/>
        <a:ext cx="342823" cy="4265"/>
      </dsp:txXfrm>
    </dsp:sp>
    <dsp:sp modelId="{483B707A-63B9-4F6E-ADED-57080FF230A9}">
      <dsp:nvSpPr>
        <dsp:cNvPr id="0" name=""/>
        <dsp:cNvSpPr/>
      </dsp:nvSpPr>
      <dsp:spPr>
        <a:xfrm>
          <a:off x="6967909" y="1541523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Finalize Policy and Procedures Document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July - August</a:t>
          </a:r>
          <a:endParaRPr lang="en-US" sz="1200" b="0" kern="1200" dirty="0"/>
        </a:p>
      </dsp:txBody>
      <dsp:txXfrm>
        <a:off x="6967909" y="1541523"/>
        <a:ext cx="1854524" cy="1112714"/>
      </dsp:txXfrm>
    </dsp:sp>
    <dsp:sp modelId="{C217F947-31AB-4265-B009-773ABB4A9AB5}">
      <dsp:nvSpPr>
        <dsp:cNvPr id="0" name=""/>
        <dsp:cNvSpPr/>
      </dsp:nvSpPr>
      <dsp:spPr>
        <a:xfrm>
          <a:off x="124716" y="3080778"/>
          <a:ext cx="1854524" cy="1112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City Council Adoption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September</a:t>
          </a:r>
          <a:endParaRPr lang="en-US" sz="1200" kern="1200" dirty="0"/>
        </a:p>
      </dsp:txBody>
      <dsp:txXfrm>
        <a:off x="124716" y="3080778"/>
        <a:ext cx="1854524" cy="111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7C882-A982-4DCD-9F99-4747D017188F}" type="datetimeFigureOut">
              <a:rPr lang="en-US" smtClean="0"/>
              <a:t>4/10/2018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B6D26-95B9-4E16-B7BF-C4943B703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14 program areas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B6D26-95B9-4E16-B7BF-C4943B7038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27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program areas, almost</a:t>
            </a:r>
            <a:r>
              <a:rPr lang="en-US" baseline="0" dirty="0" smtClean="0"/>
              <a:t> all have expanded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B6D26-95B9-4E16-B7BF-C4943B7038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B6D26-95B9-4E16-B7BF-C4943B7038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5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B6D26-95B9-4E16-B7BF-C4943B7038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3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1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555F-D8A9-491C-A102-D58DF87B67F2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15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800587"/>
            <a:ext cx="8825657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9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5C74-C8C7-4590-95BE-5B264664E5E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7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1"/>
            <a:ext cx="7999315" cy="232337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1" y="3771174"/>
            <a:ext cx="7279649" cy="342175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5C74-C8C7-4590-95BE-5B264664E5E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8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927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2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5C74-C8C7-4590-95BE-5B264664E5E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1"/>
            <a:ext cx="2946867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1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1" y="1981201"/>
            <a:ext cx="293624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1981201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1" y="2667000"/>
            <a:ext cx="2932113" cy="358933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5C74-C8C7-4590-95BE-5B264664E5E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3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50"/>
            <a:ext cx="2940051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2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50"/>
            <a:ext cx="2930525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5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1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1" y="4250950"/>
            <a:ext cx="2932113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1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65C74-C8C7-4590-95BE-5B264664E5E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9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F935-B379-4B9C-B14C-2E7DA9B2A11C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 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7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3" y="430214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5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29AB-336E-47D4-8591-C575BC09B1BF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Public Works  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0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1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4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6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4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69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1"/>
            <a:ext cx="43963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2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2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5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7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1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1" y="2892348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2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9404723" cy="14005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0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1" y="1790702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5E65C74-C8C7-4590-95BE-5B264664E5E8}" type="datetime1">
              <a:rPr lang="en-US" smtClean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Department of Public Works </a:t>
            </a:r>
          </a:p>
          <a:p>
            <a:r>
              <a:rPr lang="en-US"/>
              <a:t>Stewards of the Infrastructure and Environment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2" y="29573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B5558-D1B4-44B6-9EEE-69CD0B9627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884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dt="0"/>
  <p:txStyles>
    <p:titleStyle>
      <a:lvl1pPr algn="l" defTabSz="457189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91" indent="-342891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32" indent="-28574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2971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160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349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937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726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8914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103" indent="-228594" algn="l" defTabSz="457189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2169-A545-442D-9BC3-13226C246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358172" cy="3329581"/>
          </a:xfrm>
        </p:spPr>
        <p:txBody>
          <a:bodyPr/>
          <a:lstStyle/>
          <a:p>
            <a:r>
              <a:rPr lang="en-US" dirty="0" smtClean="0"/>
              <a:t>RPPP</a:t>
            </a:r>
            <a:br>
              <a:rPr lang="en-US" dirty="0" smtClean="0"/>
            </a:br>
            <a:r>
              <a:rPr lang="en-US" dirty="0" smtClean="0"/>
              <a:t>Policy and Procedures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10B2-F54A-46E0-B8B7-5530EF0C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WORKS COMMISSION</a:t>
            </a:r>
          </a:p>
          <a:p>
            <a:r>
              <a:rPr lang="en-US" dirty="0" smtClean="0"/>
              <a:t>April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43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RPPP Policy and Procedures </a:t>
            </a:r>
            <a:br>
              <a:rPr lang="en-US" dirty="0" smtClean="0"/>
            </a:br>
            <a:r>
              <a:rPr lang="en-US" dirty="0" smtClean="0"/>
              <a:t>Update Timeline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0163527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DCD625-95A9-4B3A-B62A-8744FEBDC6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916A7C-24FB-4B52-A47F-3A12F56D9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FCD2AD-4C60-42BA-9F31-72E972B5F2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8390E1-D46F-423E-AF66-1CCCBDE81B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D5D4AAB-9634-4893-A638-493042208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A1DA52-8F80-4F5A-895D-C2E5C77AE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9BE15E-5AE0-4EFC-9192-817C6F962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ADA85-962D-4EBA-86AE-ED0EAB5E2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BA4115-28F2-4C1D-8C54-EB37D4861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B01B389-D9FB-413E-A403-7300C51C15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415DAC-E1BC-43B6-A00F-148E7742E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6B6369-20CA-447F-931C-4E99B1BA8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64EABE-996D-4060-A84B-B632EB39C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5CE750-9028-4801-A4A8-DA592426E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83B707A-63B9-4F6E-ADED-57080FF23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491FE9-00AE-495A-8B46-644363CFF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17F947-31AB-4265-B009-773ABB4A9A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Public Works Commission to review the presented material, discuss the identified findings and proposed policy update process, and provide feedback to City staff.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8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B2169-A545-442D-9BC3-13226C246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10358172" cy="3329581"/>
          </a:xfrm>
        </p:spPr>
        <p:txBody>
          <a:bodyPr/>
          <a:lstStyle/>
          <a:p>
            <a:r>
              <a:rPr lang="en-US" dirty="0" smtClean="0"/>
              <a:t>RPPP</a:t>
            </a:r>
            <a:br>
              <a:rPr lang="en-US" dirty="0" smtClean="0"/>
            </a:br>
            <a:r>
              <a:rPr lang="en-US" dirty="0" smtClean="0"/>
              <a:t>Policy and Procedures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010B2-F54A-46E0-B8B7-5530EF0CC1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WORKS COMMISSION</a:t>
            </a:r>
          </a:p>
          <a:p>
            <a:r>
              <a:rPr lang="en-US" dirty="0" smtClean="0"/>
              <a:t>April 11,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Residential Parking Permit Program</a:t>
            </a:r>
            <a:br>
              <a:rPr lang="en-US" dirty="0" smtClean="0"/>
            </a:br>
            <a:r>
              <a:rPr lang="en-US" dirty="0" smtClean="0"/>
              <a:t>(RPPP)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20"/>
            <a:ext cx="7708392" cy="4195481"/>
          </a:xfrm>
        </p:spPr>
        <p:txBody>
          <a:bodyPr/>
          <a:lstStyle/>
          <a:p>
            <a:r>
              <a:rPr lang="en-US" dirty="0" smtClean="0"/>
              <a:t>Adopted by City Council January 18, 2005</a:t>
            </a:r>
          </a:p>
          <a:p>
            <a:r>
              <a:rPr lang="en-US" dirty="0" smtClean="0"/>
              <a:t>Most recently modified in 2013</a:t>
            </a:r>
          </a:p>
          <a:p>
            <a:r>
              <a:rPr lang="en-US" dirty="0" smtClean="0"/>
              <a:t>Goal of program:</a:t>
            </a:r>
          </a:p>
          <a:p>
            <a:pPr lvl="1"/>
            <a:r>
              <a:rPr lang="en-US" i="1" dirty="0" smtClean="0"/>
              <a:t>“…to allow residents to park on-street in their neighborhood while restricting long-term parking by non-residents…”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11704" y="2729928"/>
            <a:ext cx="2634559" cy="3376943"/>
            <a:chOff x="8732573" y="2052920"/>
            <a:chExt cx="2634559" cy="33769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66603" t="8820" r="17190" b="17319"/>
            <a:stretch/>
          </p:blipFill>
          <p:spPr>
            <a:xfrm>
              <a:off x="8732573" y="2052920"/>
              <a:ext cx="2634559" cy="337694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9724292" y="4739054"/>
              <a:ext cx="628250" cy="3253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94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Program – </a:t>
            </a:r>
            <a:br>
              <a:rPr lang="en-US" dirty="0" smtClean="0"/>
            </a:br>
            <a:r>
              <a:rPr lang="en-US" dirty="0" smtClean="0"/>
              <a:t>Steps for Implementation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Petition</a:t>
            </a:r>
          </a:p>
          <a:p>
            <a:r>
              <a:rPr lang="en-US" dirty="0" smtClean="0"/>
              <a:t>Staff evaluation</a:t>
            </a:r>
          </a:p>
          <a:p>
            <a:r>
              <a:rPr lang="en-US" dirty="0" smtClean="0"/>
              <a:t>Optional neighborhood meeting</a:t>
            </a:r>
          </a:p>
          <a:p>
            <a:r>
              <a:rPr lang="en-US" dirty="0" smtClean="0"/>
              <a:t>Mailed survey</a:t>
            </a:r>
          </a:p>
          <a:p>
            <a:r>
              <a:rPr lang="en-US" dirty="0" smtClean="0"/>
              <a:t>Recommendation</a:t>
            </a:r>
          </a:p>
          <a:p>
            <a:r>
              <a:rPr lang="en-US" dirty="0" smtClean="0"/>
              <a:t>Director’s Decision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questionsrus - h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635" y="2835434"/>
            <a:ext cx="2934634" cy="2854599"/>
          </a:xfrm>
          <a:prstGeom prst="rect">
            <a:avLst/>
          </a:prstGeom>
        </p:spPr>
      </p:pic>
      <p:pic>
        <p:nvPicPr>
          <p:cNvPr id="6" name="Picture 5" descr="questionsrus - ho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635" y="2985434"/>
            <a:ext cx="2934634" cy="28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Program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2006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9" t="10459" r="25653" b="6681"/>
          <a:stretch/>
        </p:blipFill>
        <p:spPr bwMode="auto">
          <a:xfrm>
            <a:off x="4413378" y="951723"/>
            <a:ext cx="6195527" cy="579431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8" name="Oval 7"/>
          <p:cNvSpPr/>
          <p:nvPr/>
        </p:nvSpPr>
        <p:spPr>
          <a:xfrm>
            <a:off x="5374433" y="1449448"/>
            <a:ext cx="261257" cy="23939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01070" y="1435591"/>
            <a:ext cx="261257" cy="23939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853239" y="2158852"/>
            <a:ext cx="833436" cy="69388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91225" y="2352254"/>
            <a:ext cx="719138" cy="686221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91250" y="2981325"/>
            <a:ext cx="809820" cy="77152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53263" y="2981325"/>
            <a:ext cx="1133475" cy="58578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635690" y="4014788"/>
            <a:ext cx="1074673" cy="928687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81850" y="3637319"/>
            <a:ext cx="1119188" cy="1034694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81851" y="4672014"/>
            <a:ext cx="1004888" cy="65599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249879" y="2933701"/>
            <a:ext cx="399848" cy="48101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10575" y="4976813"/>
            <a:ext cx="833437" cy="86201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815389" y="5838825"/>
            <a:ext cx="652460" cy="499005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648826" y="5467350"/>
            <a:ext cx="703716" cy="6477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058275" y="6448074"/>
            <a:ext cx="714375" cy="29795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8416" t="20339" r="15462" b="18270"/>
          <a:stretch/>
        </p:blipFill>
        <p:spPr>
          <a:xfrm>
            <a:off x="4620661" y="381000"/>
            <a:ext cx="5730899" cy="613768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574583" y="737377"/>
            <a:ext cx="261257" cy="23939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139238" y="2181225"/>
            <a:ext cx="581025" cy="74771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705475" y="2137908"/>
            <a:ext cx="933449" cy="84818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638800" y="1490663"/>
            <a:ext cx="823913" cy="69056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34150" y="1381126"/>
            <a:ext cx="900113" cy="756782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264896" y="765952"/>
            <a:ext cx="261257" cy="23939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74433" y="1449448"/>
            <a:ext cx="261257" cy="239393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374433" y="3124200"/>
            <a:ext cx="1088280" cy="87630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53225" y="2871788"/>
            <a:ext cx="923925" cy="900111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38924" y="2137908"/>
            <a:ext cx="1038226" cy="73387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753225" y="3805239"/>
            <a:ext cx="681038" cy="60483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781925" y="4152900"/>
            <a:ext cx="433388" cy="43814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374433" y="5457825"/>
            <a:ext cx="550117" cy="790576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682038" y="4486275"/>
            <a:ext cx="652461" cy="776288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8058150" y="4981575"/>
            <a:ext cx="433388" cy="438149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15313" y="5411380"/>
            <a:ext cx="1226586" cy="570320"/>
          </a:xfrm>
          <a:prstGeom prst="ellipse">
            <a:avLst/>
          </a:prstGeom>
          <a:noFill/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9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Distribution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555864"/>
              </p:ext>
            </p:extLst>
          </p:nvPr>
        </p:nvGraphicFramePr>
        <p:xfrm>
          <a:off x="3248025" y="947280"/>
          <a:ext cx="6545635" cy="271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1975" y="1853248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2006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561975" y="4711171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2018</a:t>
            </a:r>
          </a:p>
        </p:txBody>
      </p:sp>
      <p:graphicFrame>
        <p:nvGraphicFramePr>
          <p:cNvPr id="12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219718"/>
              </p:ext>
            </p:extLst>
          </p:nvPr>
        </p:nvGraphicFramePr>
        <p:xfrm>
          <a:off x="3248024" y="3771510"/>
          <a:ext cx="6545635" cy="271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7905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D691E-F6C2-4FA8-9B27-1E8B4B17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0B7DB4-9D96-40C4-A474-C03DEC3B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309DAD-E625-45ED-B966-A02739A4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07EFB0-CC95-4661-9C9C-CABE6C82B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4CD691E-F6C2-4FA8-9B27-1E8B4B1742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F0B7DB4-9D96-40C4-A474-C03DEC3B7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C309DAD-E625-45ED-B966-A02739A440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907EFB0-CC95-4661-9C9C-CABE6C82BA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1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Permit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of 2 permits per household</a:t>
            </a:r>
          </a:p>
          <a:p>
            <a:r>
              <a:rPr lang="en-US" dirty="0" smtClean="0"/>
              <a:t>Majority of households have 3 or fewer permits</a:t>
            </a:r>
          </a:p>
          <a:p>
            <a:r>
              <a:rPr lang="en-US" dirty="0" smtClean="0"/>
              <a:t>114 households (5%) have 4 or more permits</a:t>
            </a:r>
          </a:p>
          <a:p>
            <a:r>
              <a:rPr lang="en-US" dirty="0" smtClean="0"/>
              <a:t>Permits roughly equal between single-family and multi-family households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2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Program –</a:t>
            </a:r>
            <a:br>
              <a:rPr lang="en-US" dirty="0" smtClean="0"/>
            </a:br>
            <a:r>
              <a:rPr lang="en-US" dirty="0" smtClean="0"/>
              <a:t>Areas for Consideration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Permits Issued per Household</a:t>
            </a:r>
          </a:p>
          <a:p>
            <a:r>
              <a:rPr lang="en-US" dirty="0" smtClean="0"/>
              <a:t>Price of Permits</a:t>
            </a:r>
          </a:p>
          <a:p>
            <a:r>
              <a:rPr lang="en-US" dirty="0" smtClean="0"/>
              <a:t>Multi-Family Households</a:t>
            </a:r>
          </a:p>
          <a:p>
            <a:r>
              <a:rPr lang="en-US" dirty="0" smtClean="0"/>
              <a:t>Permit Term</a:t>
            </a:r>
          </a:p>
          <a:p>
            <a:r>
              <a:rPr lang="en-US" dirty="0" smtClean="0"/>
              <a:t>Enforcement Days and Hours</a:t>
            </a:r>
          </a:p>
          <a:p>
            <a:r>
              <a:rPr lang="en-US" dirty="0" smtClean="0"/>
              <a:t>Parking Impact Generator (PIG) Determination</a:t>
            </a:r>
          </a:p>
          <a:p>
            <a:r>
              <a:rPr lang="en-US" dirty="0" smtClean="0"/>
              <a:t>Requirements to Implement Program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9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 and Benchmarking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29621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B5558-D1B4-44B6-9EEE-69CD0B9627C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2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67151-9F42-47B2-AAF3-4EAE66D26B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28B1F12-7917-4EDE-962E-1FBFD892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67C7FDD-AC11-4D7A-9EF6-798C770BC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E288EE1-24C1-4800-A604-955236AB7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995CA4-58F2-403A-8ABD-A3F795DA1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46FD6A-C412-4C02-9748-4CFB613FB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CB9EF5-2BF7-4051-99D9-274D2830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29DBB3-F1D5-4B5F-BE68-83E977635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328</Words>
  <Application>Microsoft Office PowerPoint</Application>
  <PresentationFormat>Widescreen</PresentationFormat>
  <Paragraphs>94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RPPP Policy and Procedures Update</vt:lpstr>
      <vt:lpstr>Residential Parking Permit Program (RPPP)</vt:lpstr>
      <vt:lpstr>Existing Program –  Steps for Implementation </vt:lpstr>
      <vt:lpstr>Program Area</vt:lpstr>
      <vt:lpstr>Program Area</vt:lpstr>
      <vt:lpstr>Permit Distribution </vt:lpstr>
      <vt:lpstr>Permit Distribution</vt:lpstr>
      <vt:lpstr>Existing Program – Areas for Consideration</vt:lpstr>
      <vt:lpstr>Best Practices and Benchmarking</vt:lpstr>
      <vt:lpstr>RPPP Policy and Procedures  Update Timeline</vt:lpstr>
      <vt:lpstr>Recommendation</vt:lpstr>
      <vt:lpstr>RPPP Policy and Procedures Update</vt:lpstr>
    </vt:vector>
  </TitlesOfParts>
  <Company>City of San Mateo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RPPP Policy and Procedures Update</dc:title>
  <dc:creator>Sue-Ellen Atkinson</dc:creator>
  <cp:lastModifiedBy>Cookie Kaplan</cp:lastModifiedBy>
  <cp:revision>22</cp:revision>
  <dcterms:created xsi:type="dcterms:W3CDTF">2018-04-04T00:00:34Z</dcterms:created>
  <dcterms:modified xsi:type="dcterms:W3CDTF">2018-04-10T23:04:52Z</dcterms:modified>
</cp:coreProperties>
</file>